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61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210"/>
    <a:srgbClr val="33CCCC"/>
    <a:srgbClr val="F8F8F8"/>
    <a:srgbClr val="000514"/>
    <a:srgbClr val="000000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C3220-4727-4663-9079-A393A24933C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E72E1F-9131-449E-9962-B7C30F2A75C7}">
      <dgm:prSet phldrT="[Текст]" custT="1"/>
      <dgm:spPr/>
      <dgm:t>
        <a:bodyPr/>
        <a:lstStyle/>
        <a:p>
          <a:r>
            <a:rPr lang="uk-UA" sz="2000" noProof="0" dirty="0" err="1" smtClean="0"/>
            <a:t>Інтернет-дослідження</a:t>
          </a:r>
          <a:endParaRPr lang="uk-UA" sz="2000" noProof="0" dirty="0"/>
        </a:p>
      </dgm:t>
    </dgm:pt>
    <dgm:pt modelId="{82C47560-DFCC-47C2-AB76-E82CA40A8722}" type="parTrans" cxnId="{7FEE8B42-5AFF-4B6D-B3A4-E31BD7C6EA6D}">
      <dgm:prSet/>
      <dgm:spPr/>
      <dgm:t>
        <a:bodyPr/>
        <a:lstStyle/>
        <a:p>
          <a:endParaRPr lang="ru-RU" sz="2000"/>
        </a:p>
      </dgm:t>
    </dgm:pt>
    <dgm:pt modelId="{51341E3A-571F-4BF6-8B19-6715FCDC6373}" type="sibTrans" cxnId="{7FEE8B42-5AFF-4B6D-B3A4-E31BD7C6EA6D}">
      <dgm:prSet/>
      <dgm:spPr/>
      <dgm:t>
        <a:bodyPr/>
        <a:lstStyle/>
        <a:p>
          <a:endParaRPr lang="ru-RU" sz="2000"/>
        </a:p>
      </dgm:t>
    </dgm:pt>
    <dgm:pt modelId="{3E56D43D-DB8F-46CD-8A55-2AB33E86DECD}">
      <dgm:prSet custT="1"/>
      <dgm:spPr/>
      <dgm:t>
        <a:bodyPr/>
        <a:lstStyle/>
        <a:p>
          <a:r>
            <a:rPr lang="uk-UA" sz="2000" dirty="0" smtClean="0"/>
            <a:t>Інтерв’ю з ключовими персонами</a:t>
          </a:r>
          <a:endParaRPr lang="ru-RU" sz="2000" dirty="0"/>
        </a:p>
      </dgm:t>
    </dgm:pt>
    <dgm:pt modelId="{FDFC680C-CE33-498C-8351-E4C27C6FF5BD}" type="parTrans" cxnId="{5BB008B3-EDF9-4312-BABE-19F8CDFE45AA}">
      <dgm:prSet/>
      <dgm:spPr/>
      <dgm:t>
        <a:bodyPr/>
        <a:lstStyle/>
        <a:p>
          <a:endParaRPr lang="ru-RU" sz="2000"/>
        </a:p>
      </dgm:t>
    </dgm:pt>
    <dgm:pt modelId="{A7EA252F-5AAB-480A-90E9-58917F11C5A1}" type="sibTrans" cxnId="{5BB008B3-EDF9-4312-BABE-19F8CDFE45AA}">
      <dgm:prSet/>
      <dgm:spPr/>
      <dgm:t>
        <a:bodyPr/>
        <a:lstStyle/>
        <a:p>
          <a:endParaRPr lang="ru-RU" sz="2000"/>
        </a:p>
      </dgm:t>
    </dgm:pt>
    <dgm:pt modelId="{55AC199D-96B0-4829-8917-BD2D211263E6}">
      <dgm:prSet custT="1"/>
      <dgm:spPr/>
      <dgm:t>
        <a:bodyPr/>
        <a:lstStyle/>
        <a:p>
          <a:r>
            <a:rPr lang="uk-UA" sz="2000" dirty="0" smtClean="0"/>
            <a:t>Обговорення фокусних груп</a:t>
          </a:r>
          <a:endParaRPr lang="ru-RU" sz="2000" dirty="0"/>
        </a:p>
      </dgm:t>
    </dgm:pt>
    <dgm:pt modelId="{030B7944-B731-4672-84B8-EDE77E18C66F}" type="parTrans" cxnId="{14B2A33C-A47C-4644-8568-7C363D1337B2}">
      <dgm:prSet/>
      <dgm:spPr/>
      <dgm:t>
        <a:bodyPr/>
        <a:lstStyle/>
        <a:p>
          <a:endParaRPr lang="ru-RU" sz="2000"/>
        </a:p>
      </dgm:t>
    </dgm:pt>
    <dgm:pt modelId="{AB488059-45F5-4813-94A1-307108A6E539}" type="sibTrans" cxnId="{14B2A33C-A47C-4644-8568-7C363D1337B2}">
      <dgm:prSet/>
      <dgm:spPr/>
      <dgm:t>
        <a:bodyPr/>
        <a:lstStyle/>
        <a:p>
          <a:endParaRPr lang="ru-RU" sz="2000"/>
        </a:p>
      </dgm:t>
    </dgm:pt>
    <dgm:pt modelId="{FE1CF131-6950-4E2F-A35A-21E8750AAD06}">
      <dgm:prSet custT="1"/>
      <dgm:spPr/>
      <dgm:t>
        <a:bodyPr/>
        <a:lstStyle/>
        <a:p>
          <a:r>
            <a:rPr lang="uk-UA" sz="1200" b="1" dirty="0" smtClean="0">
              <a:solidFill>
                <a:srgbClr val="002060"/>
              </a:solidFill>
            </a:rPr>
            <a:t>Головні складові груп</a:t>
          </a:r>
          <a:r>
            <a:rPr lang="uk-UA" sz="1200" dirty="0" smtClean="0">
              <a:solidFill>
                <a:srgbClr val="002060"/>
              </a:solidFill>
            </a:rPr>
            <a:t>:</a:t>
          </a:r>
          <a:endParaRPr lang="ru-RU" sz="1200" dirty="0">
            <a:solidFill>
              <a:srgbClr val="002060"/>
            </a:solidFill>
          </a:endParaRPr>
        </a:p>
      </dgm:t>
    </dgm:pt>
    <dgm:pt modelId="{4409EF22-0682-4176-810F-AF35FA6A4E13}" type="parTrans" cxnId="{5405AF57-4944-438F-A7C0-FABEF728A39D}">
      <dgm:prSet/>
      <dgm:spPr/>
      <dgm:t>
        <a:bodyPr/>
        <a:lstStyle/>
        <a:p>
          <a:endParaRPr lang="ru-RU" sz="2000"/>
        </a:p>
      </dgm:t>
    </dgm:pt>
    <dgm:pt modelId="{55959C50-EBA9-44A6-998C-7E50186EEDA4}" type="sibTrans" cxnId="{5405AF57-4944-438F-A7C0-FABEF728A39D}">
      <dgm:prSet/>
      <dgm:spPr/>
      <dgm:t>
        <a:bodyPr/>
        <a:lstStyle/>
        <a:p>
          <a:endParaRPr lang="ru-RU" sz="2000"/>
        </a:p>
      </dgm:t>
    </dgm:pt>
    <dgm:pt modelId="{E9FAEE1D-74F1-4F5C-B600-271237767096}">
      <dgm:prSet custT="1"/>
      <dgm:spPr/>
      <dgm:t>
        <a:bodyPr/>
        <a:lstStyle/>
        <a:p>
          <a:r>
            <a:rPr lang="uk-UA" sz="1200" b="1" dirty="0" smtClean="0">
              <a:solidFill>
                <a:srgbClr val="002060"/>
              </a:solidFill>
            </a:rPr>
            <a:t>Відкриті фокусні групи:</a:t>
          </a:r>
          <a:endParaRPr lang="ru-RU" sz="1200" b="1" dirty="0">
            <a:solidFill>
              <a:srgbClr val="002060"/>
            </a:solidFill>
          </a:endParaRPr>
        </a:p>
      </dgm:t>
    </dgm:pt>
    <dgm:pt modelId="{5345EA70-3846-4F55-9038-84FF7B7455B2}" type="parTrans" cxnId="{36FBFF73-9F0A-4C2C-B7A7-2F10AC0ABC34}">
      <dgm:prSet/>
      <dgm:spPr/>
      <dgm:t>
        <a:bodyPr/>
        <a:lstStyle/>
        <a:p>
          <a:endParaRPr lang="ru-RU" sz="2000"/>
        </a:p>
      </dgm:t>
    </dgm:pt>
    <dgm:pt modelId="{A9223CFB-392F-4A3C-A3FE-77871C98A5F9}" type="sibTrans" cxnId="{36FBFF73-9F0A-4C2C-B7A7-2F10AC0ABC34}">
      <dgm:prSet/>
      <dgm:spPr/>
      <dgm:t>
        <a:bodyPr/>
        <a:lstStyle/>
        <a:p>
          <a:endParaRPr lang="ru-RU" sz="2000"/>
        </a:p>
      </dgm:t>
    </dgm:pt>
    <dgm:pt modelId="{A1DA559A-5E61-410F-A7E4-A6ADA588556F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ректором; </a:t>
          </a:r>
          <a:endParaRPr lang="ru-RU" sz="1200" dirty="0">
            <a:solidFill>
              <a:srgbClr val="002060"/>
            </a:solidFill>
          </a:endParaRPr>
        </a:p>
      </dgm:t>
    </dgm:pt>
    <dgm:pt modelId="{AB2F6097-D186-40A1-979F-31F511CD5036}" type="sibTrans" cxnId="{E7DC3635-0457-4954-94A2-75C3CE5CF303}">
      <dgm:prSet/>
      <dgm:spPr/>
      <dgm:t>
        <a:bodyPr/>
        <a:lstStyle/>
        <a:p>
          <a:endParaRPr lang="ru-RU" sz="2000"/>
        </a:p>
      </dgm:t>
    </dgm:pt>
    <dgm:pt modelId="{7A653CD7-07BA-4D4B-B268-3A66C07A84BC}" type="parTrans" cxnId="{E7DC3635-0457-4954-94A2-75C3CE5CF303}">
      <dgm:prSet/>
      <dgm:spPr/>
      <dgm:t>
        <a:bodyPr/>
        <a:lstStyle/>
        <a:p>
          <a:endParaRPr lang="ru-RU" sz="2000"/>
        </a:p>
      </dgm:t>
    </dgm:pt>
    <dgm:pt modelId="{3FD7187F-E05C-475E-ADF3-13FE902BCCF4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Вчена рада університету; </a:t>
          </a:r>
          <a:endParaRPr lang="ru-RU" sz="1200" dirty="0">
            <a:solidFill>
              <a:srgbClr val="002060"/>
            </a:solidFill>
          </a:endParaRPr>
        </a:p>
      </dgm:t>
    </dgm:pt>
    <dgm:pt modelId="{9E41DF77-E376-4473-A1B1-6620FC702446}" type="parTrans" cxnId="{CFC83D4C-304B-4F32-95A8-26C435283B07}">
      <dgm:prSet/>
      <dgm:spPr/>
      <dgm:t>
        <a:bodyPr/>
        <a:lstStyle/>
        <a:p>
          <a:endParaRPr lang="ru-RU"/>
        </a:p>
      </dgm:t>
    </dgm:pt>
    <dgm:pt modelId="{A1964E0C-BCBF-4CC0-921C-A8DF9EA71430}" type="sibTrans" cxnId="{CFC83D4C-304B-4F32-95A8-26C435283B07}">
      <dgm:prSet/>
      <dgm:spPr/>
      <dgm:t>
        <a:bodyPr/>
        <a:lstStyle/>
        <a:p>
          <a:endParaRPr lang="ru-RU"/>
        </a:p>
      </dgm:t>
    </dgm:pt>
    <dgm:pt modelId="{41209A34-ED11-420B-95E9-D6E8491B0DE9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ради факультетів; </a:t>
          </a:r>
          <a:endParaRPr lang="ru-RU" sz="1200" dirty="0">
            <a:solidFill>
              <a:srgbClr val="002060"/>
            </a:solidFill>
          </a:endParaRPr>
        </a:p>
      </dgm:t>
    </dgm:pt>
    <dgm:pt modelId="{673BF5F8-9FF3-44DB-AD01-40FD889CF2FE}" type="parTrans" cxnId="{77F808A7-1463-4D4D-AB2A-724A76E25A6C}">
      <dgm:prSet/>
      <dgm:spPr/>
      <dgm:t>
        <a:bodyPr/>
        <a:lstStyle/>
        <a:p>
          <a:endParaRPr lang="ru-RU"/>
        </a:p>
      </dgm:t>
    </dgm:pt>
    <dgm:pt modelId="{17F9F190-78B5-49C3-BF0C-FF17FAB55075}" type="sibTrans" cxnId="{77F808A7-1463-4D4D-AB2A-724A76E25A6C}">
      <dgm:prSet/>
      <dgm:spPr/>
      <dgm:t>
        <a:bodyPr/>
        <a:lstStyle/>
        <a:p>
          <a:endParaRPr lang="ru-RU"/>
        </a:p>
      </dgm:t>
    </dgm:pt>
    <dgm:pt modelId="{63C7AD51-78C4-4CAD-80DB-6CD543643021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адміністративно-господарська частина; </a:t>
          </a:r>
          <a:endParaRPr lang="ru-RU" sz="1200" dirty="0">
            <a:solidFill>
              <a:srgbClr val="002060"/>
            </a:solidFill>
          </a:endParaRPr>
        </a:p>
      </dgm:t>
    </dgm:pt>
    <dgm:pt modelId="{A81468E5-5D80-4C27-B54D-B5B9C89E5477}" type="parTrans" cxnId="{7FA4F813-0701-4222-AE3A-0EE83A3A01C8}">
      <dgm:prSet/>
      <dgm:spPr/>
      <dgm:t>
        <a:bodyPr/>
        <a:lstStyle/>
        <a:p>
          <a:endParaRPr lang="ru-RU"/>
        </a:p>
      </dgm:t>
    </dgm:pt>
    <dgm:pt modelId="{7820694C-2F40-4BA4-8326-0034F1DBED1D}" type="sibTrans" cxnId="{7FA4F813-0701-4222-AE3A-0EE83A3A01C8}">
      <dgm:prSet/>
      <dgm:spPr/>
      <dgm:t>
        <a:bodyPr/>
        <a:lstStyle/>
        <a:p>
          <a:endParaRPr lang="ru-RU"/>
        </a:p>
      </dgm:t>
    </dgm:pt>
    <dgm:pt modelId="{FB1788EF-ABD3-4E9A-9D88-C6F4B30243DF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студентські органи; </a:t>
          </a:r>
          <a:endParaRPr lang="ru-RU" sz="1200" dirty="0">
            <a:solidFill>
              <a:srgbClr val="002060"/>
            </a:solidFill>
          </a:endParaRPr>
        </a:p>
      </dgm:t>
    </dgm:pt>
    <dgm:pt modelId="{6237AC42-401B-4428-9A7C-6BF8A84D887F}" type="parTrans" cxnId="{860174E5-6503-4231-8E9A-63E5775687F8}">
      <dgm:prSet/>
      <dgm:spPr/>
      <dgm:t>
        <a:bodyPr/>
        <a:lstStyle/>
        <a:p>
          <a:endParaRPr lang="ru-RU"/>
        </a:p>
      </dgm:t>
    </dgm:pt>
    <dgm:pt modelId="{9C817931-251A-423B-9924-DA3E7A44E24B}" type="sibTrans" cxnId="{860174E5-6503-4231-8E9A-63E5775687F8}">
      <dgm:prSet/>
      <dgm:spPr/>
      <dgm:t>
        <a:bodyPr/>
        <a:lstStyle/>
        <a:p>
          <a:endParaRPr lang="ru-RU"/>
        </a:p>
      </dgm:t>
    </dgm:pt>
    <dgm:pt modelId="{F430474D-AF9D-4344-A11B-483A42F8F595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голови студентських рад; </a:t>
          </a:r>
          <a:endParaRPr lang="ru-RU" sz="1200" dirty="0">
            <a:solidFill>
              <a:srgbClr val="002060"/>
            </a:solidFill>
          </a:endParaRPr>
        </a:p>
      </dgm:t>
    </dgm:pt>
    <dgm:pt modelId="{C7B87E1C-5216-46AD-B6B7-4BA700ECDEE8}" type="parTrans" cxnId="{23F1428F-1111-44FF-BA31-E788AD920FF4}">
      <dgm:prSet/>
      <dgm:spPr/>
      <dgm:t>
        <a:bodyPr/>
        <a:lstStyle/>
        <a:p>
          <a:endParaRPr lang="ru-RU"/>
        </a:p>
      </dgm:t>
    </dgm:pt>
    <dgm:pt modelId="{1EA53F6E-063C-4EEC-B399-F2DA5EA40CD0}" type="sibTrans" cxnId="{23F1428F-1111-44FF-BA31-E788AD920FF4}">
      <dgm:prSet/>
      <dgm:spPr/>
      <dgm:t>
        <a:bodyPr/>
        <a:lstStyle/>
        <a:p>
          <a:endParaRPr lang="ru-RU"/>
        </a:p>
      </dgm:t>
    </dgm:pt>
    <dgm:pt modelId="{119BA804-9094-4444-BB81-E1AB46130A69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відділ кадрів; бухгалтерія; </a:t>
          </a:r>
          <a:endParaRPr lang="ru-RU" sz="1200" dirty="0">
            <a:solidFill>
              <a:srgbClr val="002060"/>
            </a:solidFill>
          </a:endParaRPr>
        </a:p>
      </dgm:t>
    </dgm:pt>
    <dgm:pt modelId="{E38BC02D-3EDB-424A-8407-233A38507A86}" type="parTrans" cxnId="{6F2935BA-7126-4899-AE74-0A878A118549}">
      <dgm:prSet/>
      <dgm:spPr/>
      <dgm:t>
        <a:bodyPr/>
        <a:lstStyle/>
        <a:p>
          <a:endParaRPr lang="ru-RU"/>
        </a:p>
      </dgm:t>
    </dgm:pt>
    <dgm:pt modelId="{679848F3-AD84-4338-A130-D4C9A2631634}" type="sibTrans" cxnId="{6F2935BA-7126-4899-AE74-0A878A118549}">
      <dgm:prSet/>
      <dgm:spPr/>
      <dgm:t>
        <a:bodyPr/>
        <a:lstStyle/>
        <a:p>
          <a:endParaRPr lang="ru-RU"/>
        </a:p>
      </dgm:t>
    </dgm:pt>
    <dgm:pt modelId="{960B1B41-3E78-40C1-9F24-35C3B66E667C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планово-фінансовий відділ; </a:t>
          </a:r>
          <a:endParaRPr lang="ru-RU" sz="1200" dirty="0">
            <a:solidFill>
              <a:srgbClr val="002060"/>
            </a:solidFill>
          </a:endParaRPr>
        </a:p>
      </dgm:t>
    </dgm:pt>
    <dgm:pt modelId="{20E518BC-B79C-445B-AAD0-B8563A6AEE3F}" type="parTrans" cxnId="{E4155910-D9EE-4F77-8367-9962A7C922AE}">
      <dgm:prSet/>
      <dgm:spPr/>
      <dgm:t>
        <a:bodyPr/>
        <a:lstStyle/>
        <a:p>
          <a:endParaRPr lang="ru-RU"/>
        </a:p>
      </dgm:t>
    </dgm:pt>
    <dgm:pt modelId="{4B7293B1-041B-42CF-80DA-F5CEBDE114B5}" type="sibTrans" cxnId="{E4155910-D9EE-4F77-8367-9962A7C922AE}">
      <dgm:prSet/>
      <dgm:spPr/>
      <dgm:t>
        <a:bodyPr/>
        <a:lstStyle/>
        <a:p>
          <a:endParaRPr lang="ru-RU"/>
        </a:p>
      </dgm:t>
    </dgm:pt>
    <dgm:pt modelId="{CAA09C06-8CFF-428C-913B-4B60338FF9EE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відділ міжнародних зв’язків; </a:t>
          </a:r>
          <a:endParaRPr lang="ru-RU" sz="1200" dirty="0">
            <a:solidFill>
              <a:srgbClr val="002060"/>
            </a:solidFill>
          </a:endParaRPr>
        </a:p>
      </dgm:t>
    </dgm:pt>
    <dgm:pt modelId="{2FD7D9A8-3D03-44FF-BD82-969C3E5469D7}" type="parTrans" cxnId="{23B099B9-3C1F-4579-9441-375E455E3844}">
      <dgm:prSet/>
      <dgm:spPr/>
      <dgm:t>
        <a:bodyPr/>
        <a:lstStyle/>
        <a:p>
          <a:endParaRPr lang="ru-RU"/>
        </a:p>
      </dgm:t>
    </dgm:pt>
    <dgm:pt modelId="{67D90C2C-93A7-451F-88B4-05668DA96B15}" type="sibTrans" cxnId="{23B099B9-3C1F-4579-9441-375E455E3844}">
      <dgm:prSet/>
      <dgm:spPr/>
      <dgm:t>
        <a:bodyPr/>
        <a:lstStyle/>
        <a:p>
          <a:endParaRPr lang="ru-RU"/>
        </a:p>
      </dgm:t>
    </dgm:pt>
    <dgm:pt modelId="{DEDDD2C9-7F21-4ACE-A98A-EE87654CBA3B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ІТ персонал; </a:t>
          </a:r>
          <a:endParaRPr lang="ru-RU" sz="1200" dirty="0">
            <a:solidFill>
              <a:srgbClr val="002060"/>
            </a:solidFill>
          </a:endParaRPr>
        </a:p>
      </dgm:t>
    </dgm:pt>
    <dgm:pt modelId="{4E80C25E-6C7A-40FB-AB13-A2EC07BBF9F9}" type="parTrans" cxnId="{EFC20A47-87A1-425E-BF53-60D118063054}">
      <dgm:prSet/>
      <dgm:spPr/>
      <dgm:t>
        <a:bodyPr/>
        <a:lstStyle/>
        <a:p>
          <a:endParaRPr lang="ru-RU"/>
        </a:p>
      </dgm:t>
    </dgm:pt>
    <dgm:pt modelId="{C6EDA2F2-279F-42F7-9103-D8561DB7E33D}" type="sibTrans" cxnId="{EFC20A47-87A1-425E-BF53-60D118063054}">
      <dgm:prSet/>
      <dgm:spPr/>
      <dgm:t>
        <a:bodyPr/>
        <a:lstStyle/>
        <a:p>
          <a:endParaRPr lang="ru-RU"/>
        </a:p>
      </dgm:t>
    </dgm:pt>
    <dgm:pt modelId="{4A7882AA-C644-4290-B7EB-FCA0048DFEE5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персонал відділів інформаційних технологій.</a:t>
          </a:r>
          <a:endParaRPr lang="ru-RU" sz="1200" dirty="0">
            <a:solidFill>
              <a:srgbClr val="002060"/>
            </a:solidFill>
          </a:endParaRPr>
        </a:p>
      </dgm:t>
    </dgm:pt>
    <dgm:pt modelId="{B0AD8F43-A8F6-48A5-BD03-C20D19CB8569}" type="parTrans" cxnId="{5B4EF696-4532-4E25-9C77-7F6C67FAC27E}">
      <dgm:prSet/>
      <dgm:spPr/>
      <dgm:t>
        <a:bodyPr/>
        <a:lstStyle/>
        <a:p>
          <a:endParaRPr lang="ru-RU"/>
        </a:p>
      </dgm:t>
    </dgm:pt>
    <dgm:pt modelId="{AAA7D371-A1DC-4F06-B7C7-86A564491738}" type="sibTrans" cxnId="{5B4EF696-4532-4E25-9C77-7F6C67FAC27E}">
      <dgm:prSet/>
      <dgm:spPr/>
      <dgm:t>
        <a:bodyPr/>
        <a:lstStyle/>
        <a:p>
          <a:endParaRPr lang="ru-RU"/>
        </a:p>
      </dgm:t>
    </dgm:pt>
    <dgm:pt modelId="{885D6936-5966-4BA2-8228-D7AA0D1AE5BE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студенти; </a:t>
          </a:r>
          <a:endParaRPr lang="ru-RU" sz="1200" dirty="0">
            <a:solidFill>
              <a:srgbClr val="002060"/>
            </a:solidFill>
          </a:endParaRPr>
        </a:p>
      </dgm:t>
    </dgm:pt>
    <dgm:pt modelId="{C05B0FF7-5619-4435-8F7D-24B021B4E0DC}" type="parTrans" cxnId="{2026E02C-1840-4DC2-897E-9F8BBC8C1D21}">
      <dgm:prSet/>
      <dgm:spPr/>
      <dgm:t>
        <a:bodyPr/>
        <a:lstStyle/>
        <a:p>
          <a:endParaRPr lang="ru-RU"/>
        </a:p>
      </dgm:t>
    </dgm:pt>
    <dgm:pt modelId="{FC3F32E0-7337-494A-B7BE-859654FA5781}" type="sibTrans" cxnId="{2026E02C-1840-4DC2-897E-9F8BBC8C1D21}">
      <dgm:prSet/>
      <dgm:spPr/>
      <dgm:t>
        <a:bodyPr/>
        <a:lstStyle/>
        <a:p>
          <a:endParaRPr lang="ru-RU"/>
        </a:p>
      </dgm:t>
    </dgm:pt>
    <dgm:pt modelId="{590B9576-2B00-449F-9162-8B5974BFFF8A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персонал; </a:t>
          </a:r>
          <a:endParaRPr lang="ru-RU" sz="1200" dirty="0">
            <a:solidFill>
              <a:srgbClr val="002060"/>
            </a:solidFill>
          </a:endParaRPr>
        </a:p>
      </dgm:t>
    </dgm:pt>
    <dgm:pt modelId="{C3714AF5-2653-497E-AB03-5DD506291C9B}" type="parTrans" cxnId="{CA7F75F3-32F8-47F8-920A-576CF7C5E2C6}">
      <dgm:prSet/>
      <dgm:spPr/>
      <dgm:t>
        <a:bodyPr/>
        <a:lstStyle/>
        <a:p>
          <a:endParaRPr lang="ru-RU"/>
        </a:p>
      </dgm:t>
    </dgm:pt>
    <dgm:pt modelId="{FC1B881C-CB3E-4B7F-948E-5DE981AA705D}" type="sibTrans" cxnId="{CA7F75F3-32F8-47F8-920A-576CF7C5E2C6}">
      <dgm:prSet/>
      <dgm:spPr/>
      <dgm:t>
        <a:bodyPr/>
        <a:lstStyle/>
        <a:p>
          <a:endParaRPr lang="ru-RU"/>
        </a:p>
      </dgm:t>
    </dgm:pt>
    <dgm:pt modelId="{D93F1626-1391-4D72-BDD8-FDD7D4907E8D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факультети; </a:t>
          </a:r>
          <a:endParaRPr lang="ru-RU" sz="1200" dirty="0">
            <a:solidFill>
              <a:srgbClr val="002060"/>
            </a:solidFill>
          </a:endParaRPr>
        </a:p>
      </dgm:t>
    </dgm:pt>
    <dgm:pt modelId="{11CAB401-079F-4202-AF1A-925A23EFCDB9}" type="parTrans" cxnId="{0AF9CED7-9DE1-466F-8A15-698D6AD95AAA}">
      <dgm:prSet/>
      <dgm:spPr/>
      <dgm:t>
        <a:bodyPr/>
        <a:lstStyle/>
        <a:p>
          <a:endParaRPr lang="ru-RU"/>
        </a:p>
      </dgm:t>
    </dgm:pt>
    <dgm:pt modelId="{18AFB4A8-C994-4EEB-BD56-F922450E9F4A}" type="sibTrans" cxnId="{0AF9CED7-9DE1-466F-8A15-698D6AD95AAA}">
      <dgm:prSet/>
      <dgm:spPr/>
      <dgm:t>
        <a:bodyPr/>
        <a:lstStyle/>
        <a:p>
          <a:endParaRPr lang="ru-RU"/>
        </a:p>
      </dgm:t>
    </dgm:pt>
    <dgm:pt modelId="{0E685A36-6E67-4EAC-96D2-A5A7C13A0D86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кафедри.</a:t>
          </a:r>
          <a:endParaRPr lang="ru-RU" sz="1200" dirty="0">
            <a:solidFill>
              <a:srgbClr val="002060"/>
            </a:solidFill>
          </a:endParaRPr>
        </a:p>
      </dgm:t>
    </dgm:pt>
    <dgm:pt modelId="{D1C34827-C1F9-46BB-9988-E96408D5C85A}" type="parTrans" cxnId="{C89B3C01-E981-4EF8-9BFA-89479497B5B5}">
      <dgm:prSet/>
      <dgm:spPr/>
      <dgm:t>
        <a:bodyPr/>
        <a:lstStyle/>
        <a:p>
          <a:endParaRPr lang="ru-RU"/>
        </a:p>
      </dgm:t>
    </dgm:pt>
    <dgm:pt modelId="{25C09F9F-3E46-472F-BE1D-A65291781A14}" type="sibTrans" cxnId="{C89B3C01-E981-4EF8-9BFA-89479497B5B5}">
      <dgm:prSet/>
      <dgm:spPr/>
      <dgm:t>
        <a:bodyPr/>
        <a:lstStyle/>
        <a:p>
          <a:endParaRPr lang="ru-RU"/>
        </a:p>
      </dgm:t>
    </dgm:pt>
    <dgm:pt modelId="{13DCB911-4512-4048-BB55-9D19B4DA0E21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головними студентськими органами.</a:t>
          </a:r>
          <a:endParaRPr lang="ru-RU" sz="1200" dirty="0">
            <a:solidFill>
              <a:srgbClr val="002060"/>
            </a:solidFill>
          </a:endParaRPr>
        </a:p>
      </dgm:t>
    </dgm:pt>
    <dgm:pt modelId="{A26D7376-31EB-424C-94D3-07FB86A2B672}" type="sibTrans" cxnId="{816E3486-3055-4840-A272-0795A9CAE826}">
      <dgm:prSet/>
      <dgm:spPr/>
      <dgm:t>
        <a:bodyPr/>
        <a:lstStyle/>
        <a:p>
          <a:endParaRPr lang="ru-RU" sz="2000"/>
        </a:p>
      </dgm:t>
    </dgm:pt>
    <dgm:pt modelId="{49841562-F035-487D-8D00-AB2ECBC910E0}" type="parTrans" cxnId="{816E3486-3055-4840-A272-0795A9CAE826}">
      <dgm:prSet/>
      <dgm:spPr/>
      <dgm:t>
        <a:bodyPr/>
        <a:lstStyle/>
        <a:p>
          <a:endParaRPr lang="ru-RU" sz="2000"/>
        </a:p>
      </dgm:t>
    </dgm:pt>
    <dgm:pt modelId="{4D109D05-A8A5-4A14-A7DA-E4951D8076CF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професорами та провідними викладачами; </a:t>
          </a:r>
          <a:endParaRPr lang="ru-RU" sz="1200" dirty="0">
            <a:solidFill>
              <a:srgbClr val="002060"/>
            </a:solidFill>
          </a:endParaRPr>
        </a:p>
      </dgm:t>
    </dgm:pt>
    <dgm:pt modelId="{2EFB1576-8602-46D2-BD82-D06F56C7A523}" type="sibTrans" cxnId="{0A953C18-C5E3-48E6-A8FE-5A178F11B898}">
      <dgm:prSet/>
      <dgm:spPr/>
      <dgm:t>
        <a:bodyPr/>
        <a:lstStyle/>
        <a:p>
          <a:endParaRPr lang="ru-RU" sz="2000"/>
        </a:p>
      </dgm:t>
    </dgm:pt>
    <dgm:pt modelId="{2AC014F1-59FA-46F4-B4BC-EC5796DB01CD}" type="parTrans" cxnId="{0A953C18-C5E3-48E6-A8FE-5A178F11B898}">
      <dgm:prSet/>
      <dgm:spPr/>
      <dgm:t>
        <a:bodyPr/>
        <a:lstStyle/>
        <a:p>
          <a:endParaRPr lang="ru-RU" sz="2000"/>
        </a:p>
      </dgm:t>
    </dgm:pt>
    <dgm:pt modelId="{243F379C-1132-49FD-A198-687D591CABD6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начальником відділу з міжнародних зв’язків; </a:t>
          </a:r>
          <a:endParaRPr lang="ru-RU" sz="1200" dirty="0">
            <a:solidFill>
              <a:srgbClr val="002060"/>
            </a:solidFill>
          </a:endParaRPr>
        </a:p>
      </dgm:t>
    </dgm:pt>
    <dgm:pt modelId="{A38C2724-66F7-4EB5-90AB-72DD9EC2A101}" type="sibTrans" cxnId="{D479A1B1-1531-4AF5-8450-09FF657BF304}">
      <dgm:prSet/>
      <dgm:spPr/>
      <dgm:t>
        <a:bodyPr/>
        <a:lstStyle/>
        <a:p>
          <a:endParaRPr lang="ru-RU" sz="2000"/>
        </a:p>
      </dgm:t>
    </dgm:pt>
    <dgm:pt modelId="{075EB97F-1E9F-40A6-B594-6EBC8FB0F2C1}" type="parTrans" cxnId="{D479A1B1-1531-4AF5-8450-09FF657BF304}">
      <dgm:prSet/>
      <dgm:spPr/>
      <dgm:t>
        <a:bodyPr/>
        <a:lstStyle/>
        <a:p>
          <a:endParaRPr lang="ru-RU" sz="2000"/>
        </a:p>
      </dgm:t>
    </dgm:pt>
    <dgm:pt modelId="{AE4B0BCE-69C9-41C9-BEE3-9DCA4EE1AEC7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завідувачами кафедр; </a:t>
          </a:r>
          <a:endParaRPr lang="ru-RU" sz="1200" dirty="0">
            <a:solidFill>
              <a:srgbClr val="002060"/>
            </a:solidFill>
          </a:endParaRPr>
        </a:p>
      </dgm:t>
    </dgm:pt>
    <dgm:pt modelId="{ED73B8F8-6644-47C8-8FD3-61CD5464B3CE}" type="sibTrans" cxnId="{6D612EEE-776B-4CDE-901C-8CD342748D8E}">
      <dgm:prSet/>
      <dgm:spPr/>
      <dgm:t>
        <a:bodyPr/>
        <a:lstStyle/>
        <a:p>
          <a:endParaRPr lang="ru-RU" sz="2000"/>
        </a:p>
      </dgm:t>
    </dgm:pt>
    <dgm:pt modelId="{A5135992-90F7-4039-8681-1FB70C898DC9}" type="parTrans" cxnId="{6D612EEE-776B-4CDE-901C-8CD342748D8E}">
      <dgm:prSet/>
      <dgm:spPr/>
      <dgm:t>
        <a:bodyPr/>
        <a:lstStyle/>
        <a:p>
          <a:endParaRPr lang="ru-RU" sz="2000"/>
        </a:p>
      </dgm:t>
    </dgm:pt>
    <dgm:pt modelId="{2851A9F3-E648-4ADA-8D87-EC286A13BA6C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деканами; </a:t>
          </a:r>
          <a:endParaRPr lang="ru-RU" sz="1200" dirty="0">
            <a:solidFill>
              <a:srgbClr val="002060"/>
            </a:solidFill>
          </a:endParaRPr>
        </a:p>
      </dgm:t>
    </dgm:pt>
    <dgm:pt modelId="{51FCD18B-C0B3-4837-AD1F-AFE109D2674C}" type="sibTrans" cxnId="{27D49504-D334-4D7A-B79B-8E1D0A96C6C8}">
      <dgm:prSet/>
      <dgm:spPr/>
      <dgm:t>
        <a:bodyPr/>
        <a:lstStyle/>
        <a:p>
          <a:endParaRPr lang="ru-RU" sz="2000"/>
        </a:p>
      </dgm:t>
    </dgm:pt>
    <dgm:pt modelId="{A1047F8D-2F2F-4652-8CBE-16C0E5A46B23}" type="parTrans" cxnId="{27D49504-D334-4D7A-B79B-8E1D0A96C6C8}">
      <dgm:prSet/>
      <dgm:spPr/>
      <dgm:t>
        <a:bodyPr/>
        <a:lstStyle/>
        <a:p>
          <a:endParaRPr lang="ru-RU" sz="2000"/>
        </a:p>
      </dgm:t>
    </dgm:pt>
    <dgm:pt modelId="{53A82485-4CFC-4BDF-A675-3C9FD8CA68F5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заступниками проректорів;</a:t>
          </a:r>
          <a:endParaRPr lang="ru-RU" sz="1200" dirty="0">
            <a:solidFill>
              <a:srgbClr val="002060"/>
            </a:solidFill>
          </a:endParaRPr>
        </a:p>
      </dgm:t>
    </dgm:pt>
    <dgm:pt modelId="{3E268627-8E4B-47F8-9539-A361D9B55DCF}" type="sibTrans" cxnId="{BF0FEE8F-73CA-4446-806B-0E0074C8401B}">
      <dgm:prSet/>
      <dgm:spPr/>
      <dgm:t>
        <a:bodyPr/>
        <a:lstStyle/>
        <a:p>
          <a:endParaRPr lang="ru-RU" sz="2000"/>
        </a:p>
      </dgm:t>
    </dgm:pt>
    <dgm:pt modelId="{D8F22403-05FC-4DDD-AA78-61EF744D910A}" type="parTrans" cxnId="{BF0FEE8F-73CA-4446-806B-0E0074C8401B}">
      <dgm:prSet/>
      <dgm:spPr/>
      <dgm:t>
        <a:bodyPr/>
        <a:lstStyle/>
        <a:p>
          <a:endParaRPr lang="ru-RU" sz="2000"/>
        </a:p>
      </dgm:t>
    </dgm:pt>
    <dgm:pt modelId="{03E623B6-9B6B-407A-B46C-F80B8A4E5EAA}">
      <dgm:prSet custT="1"/>
      <dgm:spPr/>
      <dgm:t>
        <a:bodyPr/>
        <a:lstStyle/>
        <a:p>
          <a:r>
            <a:rPr lang="uk-UA" sz="1200" dirty="0" smtClean="0">
              <a:solidFill>
                <a:srgbClr val="002060"/>
              </a:solidFill>
            </a:rPr>
            <a:t>першим проректором; проректорами; </a:t>
          </a:r>
          <a:endParaRPr lang="ru-RU" sz="1200" dirty="0">
            <a:solidFill>
              <a:srgbClr val="002060"/>
            </a:solidFill>
          </a:endParaRPr>
        </a:p>
      </dgm:t>
    </dgm:pt>
    <dgm:pt modelId="{1C64A8FD-6769-4861-8048-48CCDAA33D08}" type="sibTrans" cxnId="{8CEBA397-A8D3-440F-9293-992A7AD113DE}">
      <dgm:prSet/>
      <dgm:spPr/>
      <dgm:t>
        <a:bodyPr/>
        <a:lstStyle/>
        <a:p>
          <a:endParaRPr lang="ru-RU" sz="2000"/>
        </a:p>
      </dgm:t>
    </dgm:pt>
    <dgm:pt modelId="{0965B429-3D23-42B1-801B-CC728AACC6DD}" type="parTrans" cxnId="{8CEBA397-A8D3-440F-9293-992A7AD113DE}">
      <dgm:prSet/>
      <dgm:spPr/>
      <dgm:t>
        <a:bodyPr/>
        <a:lstStyle/>
        <a:p>
          <a:endParaRPr lang="ru-RU" sz="2000"/>
        </a:p>
      </dgm:t>
    </dgm:pt>
    <dgm:pt modelId="{91D13F15-18CA-436F-9976-62F353FF3AA8}">
      <dgm:prSet custT="1"/>
      <dgm:spPr/>
      <dgm:t>
        <a:bodyPr/>
        <a:lstStyle/>
        <a:p>
          <a:endParaRPr lang="ru-RU" sz="1200" dirty="0">
            <a:solidFill>
              <a:srgbClr val="002060"/>
            </a:solidFill>
          </a:endParaRPr>
        </a:p>
      </dgm:t>
    </dgm:pt>
    <dgm:pt modelId="{78C99A38-F362-488E-86E6-2DCD54126A66}" type="parTrans" cxnId="{CE093CD5-7D7A-4BCB-8C2B-A2F131AF902F}">
      <dgm:prSet/>
      <dgm:spPr/>
      <dgm:t>
        <a:bodyPr/>
        <a:lstStyle/>
        <a:p>
          <a:endParaRPr lang="ru-RU"/>
        </a:p>
      </dgm:t>
    </dgm:pt>
    <dgm:pt modelId="{945D72E4-227B-4800-825F-CB3C4B6D80B2}" type="sibTrans" cxnId="{CE093CD5-7D7A-4BCB-8C2B-A2F131AF902F}">
      <dgm:prSet/>
      <dgm:spPr/>
      <dgm:t>
        <a:bodyPr/>
        <a:lstStyle/>
        <a:p>
          <a:endParaRPr lang="ru-RU"/>
        </a:p>
      </dgm:t>
    </dgm:pt>
    <dgm:pt modelId="{53279EF4-A485-4E10-A43C-E5A887BBAD0D}" type="pres">
      <dgm:prSet presAssocID="{F31C3220-4727-4663-9079-A393A24933C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6F2E0C-E4BB-42D1-8F58-0A0811CACA79}" type="pres">
      <dgm:prSet presAssocID="{47E72E1F-9131-449E-9962-B7C30F2A75C7}" presName="parentText1" presStyleLbl="node1" presStyleIdx="0" presStyleCnt="3" custScaleX="85252" custLinFactNeighborX="732" custLinFactNeighborY="-367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4412D-7501-46C2-A798-9F772F4A2C10}" type="pres">
      <dgm:prSet presAssocID="{3E56D43D-DB8F-46CD-8A55-2AB33E86DECD}" presName="parentText2" presStyleLbl="node1" presStyleIdx="1" presStyleCnt="3" custScaleX="122854" custLinFactNeighborX="-11950" custLinFactNeighborY="-185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45EC7-1131-467A-9999-32382858CA1D}" type="pres">
      <dgm:prSet presAssocID="{3E56D43D-DB8F-46CD-8A55-2AB33E86DECD}" presName="childText2" presStyleLbl="solidAlignAcc1" presStyleIdx="0" presStyleCnt="2" custScaleX="87082" custScaleY="100585" custLinFactNeighborX="-58981" custLinFactNeighborY="-10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8FC03-A244-462B-9DCA-576BB4C6FFF1}" type="pres">
      <dgm:prSet presAssocID="{55AC199D-96B0-4829-8917-BD2D211263E6}" presName="parentText3" presStyleLbl="node1" presStyleIdx="2" presStyleCnt="3" custScaleX="140452" custLinFactNeighborX="-5329" custLinFactNeighborY="-74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A09D5-3D11-46F9-9A5D-4C736C1CE1DD}" type="pres">
      <dgm:prSet presAssocID="{55AC199D-96B0-4829-8917-BD2D211263E6}" presName="childText3" presStyleLbl="solidAlignAcc1" presStyleIdx="1" presStyleCnt="2" custScaleX="98713" custScaleY="143996" custLinFactNeighborX="-32504" custLinFactNeighborY="17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87558-71D2-4211-A469-FB547DCFC359}" type="presOf" srcId="{D93F1626-1391-4D72-BDD8-FDD7D4907E8D}" destId="{C44A09D5-3D11-46F9-9A5D-4C736C1CE1DD}" srcOrd="0" destOrd="14" presId="urn:microsoft.com/office/officeart/2009/3/layout/IncreasingArrowsProcess"/>
    <dgm:cxn modelId="{CE093CD5-7D7A-4BCB-8C2B-A2F131AF902F}" srcId="{3E56D43D-DB8F-46CD-8A55-2AB33E86DECD}" destId="{91D13F15-18CA-436F-9976-62F353FF3AA8}" srcOrd="0" destOrd="0" parTransId="{78C99A38-F362-488E-86E6-2DCD54126A66}" sibTransId="{945D72E4-227B-4800-825F-CB3C4B6D80B2}"/>
    <dgm:cxn modelId="{2026E02C-1840-4DC2-897E-9F8BBC8C1D21}" srcId="{E9FAEE1D-74F1-4F5C-B600-271237767096}" destId="{885D6936-5966-4BA2-8228-D7AA0D1AE5BE}" srcOrd="0" destOrd="0" parTransId="{C05B0FF7-5619-4435-8F7D-24B021B4E0DC}" sibTransId="{FC3F32E0-7337-494A-B7BE-859654FA5781}"/>
    <dgm:cxn modelId="{7364EEC1-A63F-44CF-9B17-89C079EB172F}" type="presOf" srcId="{119BA804-9094-4444-BB81-E1AB46130A69}" destId="{C44A09D5-3D11-46F9-9A5D-4C736C1CE1DD}" srcOrd="0" destOrd="6" presId="urn:microsoft.com/office/officeart/2009/3/layout/IncreasingArrowsProcess"/>
    <dgm:cxn modelId="{5C84B033-3904-4229-97B3-9DE15D053B56}" type="presOf" srcId="{DEDDD2C9-7F21-4ACE-A98A-EE87654CBA3B}" destId="{C44A09D5-3D11-46F9-9A5D-4C736C1CE1DD}" srcOrd="0" destOrd="9" presId="urn:microsoft.com/office/officeart/2009/3/layout/IncreasingArrowsProcess"/>
    <dgm:cxn modelId="{5405AF57-4944-438F-A7C0-FABEF728A39D}" srcId="{55AC199D-96B0-4829-8917-BD2D211263E6}" destId="{FE1CF131-6950-4E2F-A35A-21E8750AAD06}" srcOrd="0" destOrd="0" parTransId="{4409EF22-0682-4176-810F-AF35FA6A4E13}" sibTransId="{55959C50-EBA9-44A6-998C-7E50186EEDA4}"/>
    <dgm:cxn modelId="{27D49504-D334-4D7A-B79B-8E1D0A96C6C8}" srcId="{91D13F15-18CA-436F-9976-62F353FF3AA8}" destId="{2851A9F3-E648-4ADA-8D87-EC286A13BA6C}" srcOrd="3" destOrd="0" parTransId="{A1047F8D-2F2F-4652-8CBE-16C0E5A46B23}" sibTransId="{51FCD18B-C0B3-4837-AD1F-AFE109D2674C}"/>
    <dgm:cxn modelId="{6F2935BA-7126-4899-AE74-0A878A118549}" srcId="{FE1CF131-6950-4E2F-A35A-21E8750AAD06}" destId="{119BA804-9094-4444-BB81-E1AB46130A69}" srcOrd="5" destOrd="0" parTransId="{E38BC02D-3EDB-424A-8407-233A38507A86}" sibTransId="{679848F3-AD84-4338-A130-D4C9A2631634}"/>
    <dgm:cxn modelId="{5BB008B3-EDF9-4312-BABE-19F8CDFE45AA}" srcId="{F31C3220-4727-4663-9079-A393A24933CC}" destId="{3E56D43D-DB8F-46CD-8A55-2AB33E86DECD}" srcOrd="1" destOrd="0" parTransId="{FDFC680C-CE33-498C-8351-E4C27C6FF5BD}" sibTransId="{A7EA252F-5AAB-480A-90E9-58917F11C5A1}"/>
    <dgm:cxn modelId="{0A953C18-C5E3-48E6-A8FE-5A178F11B898}" srcId="{91D13F15-18CA-436F-9976-62F353FF3AA8}" destId="{4D109D05-A8A5-4A14-A7DA-E4951D8076CF}" srcOrd="6" destOrd="0" parTransId="{2AC014F1-59FA-46F4-B4BC-EC5796DB01CD}" sibTransId="{2EFB1576-8602-46D2-BD82-D06F56C7A523}"/>
    <dgm:cxn modelId="{8CEBA397-A8D3-440F-9293-992A7AD113DE}" srcId="{91D13F15-18CA-436F-9976-62F353FF3AA8}" destId="{03E623B6-9B6B-407A-B46C-F80B8A4E5EAA}" srcOrd="1" destOrd="0" parTransId="{0965B429-3D23-42B1-801B-CC728AACC6DD}" sibTransId="{1C64A8FD-6769-4861-8048-48CCDAA33D08}"/>
    <dgm:cxn modelId="{7FA4F813-0701-4222-AE3A-0EE83A3A01C8}" srcId="{FE1CF131-6950-4E2F-A35A-21E8750AAD06}" destId="{63C7AD51-78C4-4CAD-80DB-6CD543643021}" srcOrd="2" destOrd="0" parTransId="{A81468E5-5D80-4C27-B54D-B5B9C89E5477}" sibTransId="{7820694C-2F40-4BA4-8326-0034F1DBED1D}"/>
    <dgm:cxn modelId="{06DEABEB-DFD2-49A1-9253-A1907D1F6BB0}" type="presOf" srcId="{885D6936-5966-4BA2-8228-D7AA0D1AE5BE}" destId="{C44A09D5-3D11-46F9-9A5D-4C736C1CE1DD}" srcOrd="0" destOrd="12" presId="urn:microsoft.com/office/officeart/2009/3/layout/IncreasingArrowsProcess"/>
    <dgm:cxn modelId="{97A68C03-13E6-49BA-B80D-A5B87D6A0BFE}" type="presOf" srcId="{2851A9F3-E648-4ADA-8D87-EC286A13BA6C}" destId="{A9945EC7-1131-467A-9999-32382858CA1D}" srcOrd="0" destOrd="4" presId="urn:microsoft.com/office/officeart/2009/3/layout/IncreasingArrowsProcess"/>
    <dgm:cxn modelId="{B0024D7A-3AAC-41C4-89DE-FCD07F5B47A4}" type="presOf" srcId="{4D109D05-A8A5-4A14-A7DA-E4951D8076CF}" destId="{A9945EC7-1131-467A-9999-32382858CA1D}" srcOrd="0" destOrd="7" presId="urn:microsoft.com/office/officeart/2009/3/layout/IncreasingArrowsProcess"/>
    <dgm:cxn modelId="{E4155910-D9EE-4F77-8367-9962A7C922AE}" srcId="{FE1CF131-6950-4E2F-A35A-21E8750AAD06}" destId="{960B1B41-3E78-40C1-9F24-35C3B66E667C}" srcOrd="6" destOrd="0" parTransId="{20E518BC-B79C-445B-AAD0-B8563A6AEE3F}" sibTransId="{4B7293B1-041B-42CF-80DA-F5CEBDE114B5}"/>
    <dgm:cxn modelId="{C89B3C01-E981-4EF8-9BFA-89479497B5B5}" srcId="{E9FAEE1D-74F1-4F5C-B600-271237767096}" destId="{0E685A36-6E67-4EAC-96D2-A5A7C13A0D86}" srcOrd="3" destOrd="0" parTransId="{D1C34827-C1F9-46BB-9988-E96408D5C85A}" sibTransId="{25C09F9F-3E46-472F-BE1D-A65291781A14}"/>
    <dgm:cxn modelId="{23B099B9-3C1F-4579-9441-375E455E3844}" srcId="{FE1CF131-6950-4E2F-A35A-21E8750AAD06}" destId="{CAA09C06-8CFF-428C-913B-4B60338FF9EE}" srcOrd="7" destOrd="0" parTransId="{2FD7D9A8-3D03-44FF-BD82-969C3E5469D7}" sibTransId="{67D90C2C-93A7-451F-88B4-05668DA96B15}"/>
    <dgm:cxn modelId="{D479A1B1-1531-4AF5-8450-09FF657BF304}" srcId="{91D13F15-18CA-436F-9976-62F353FF3AA8}" destId="{243F379C-1132-49FD-A198-687D591CABD6}" srcOrd="5" destOrd="0" parTransId="{075EB97F-1E9F-40A6-B594-6EBC8FB0F2C1}" sibTransId="{A38C2724-66F7-4EB5-90AB-72DD9EC2A101}"/>
    <dgm:cxn modelId="{C2DB8474-1A46-481A-AD09-DCA994FD3C43}" type="presOf" srcId="{243F379C-1132-49FD-A198-687D591CABD6}" destId="{A9945EC7-1131-467A-9999-32382858CA1D}" srcOrd="0" destOrd="6" presId="urn:microsoft.com/office/officeart/2009/3/layout/IncreasingArrowsProcess"/>
    <dgm:cxn modelId="{6D612EEE-776B-4CDE-901C-8CD342748D8E}" srcId="{91D13F15-18CA-436F-9976-62F353FF3AA8}" destId="{AE4B0BCE-69C9-41C9-BEE3-9DCA4EE1AEC7}" srcOrd="4" destOrd="0" parTransId="{A5135992-90F7-4039-8681-1FB70C898DC9}" sibTransId="{ED73B8F8-6644-47C8-8FD3-61CD5464B3CE}"/>
    <dgm:cxn modelId="{E63AC2B3-A269-4641-A649-23222D3F31EB}" type="presOf" srcId="{53A82485-4CFC-4BDF-A675-3C9FD8CA68F5}" destId="{A9945EC7-1131-467A-9999-32382858CA1D}" srcOrd="0" destOrd="3" presId="urn:microsoft.com/office/officeart/2009/3/layout/IncreasingArrowsProcess"/>
    <dgm:cxn modelId="{C20DD6C2-8739-4EC8-B7FD-AE28ADB16CC6}" type="presOf" srcId="{F31C3220-4727-4663-9079-A393A24933CC}" destId="{53279EF4-A485-4E10-A43C-E5A887BBAD0D}" srcOrd="0" destOrd="0" presId="urn:microsoft.com/office/officeart/2009/3/layout/IncreasingArrowsProcess"/>
    <dgm:cxn modelId="{816E3486-3055-4840-A272-0795A9CAE826}" srcId="{91D13F15-18CA-436F-9976-62F353FF3AA8}" destId="{13DCB911-4512-4048-BB55-9D19B4DA0E21}" srcOrd="7" destOrd="0" parTransId="{49841562-F035-487D-8D00-AB2ECBC910E0}" sibTransId="{A26D7376-31EB-424C-94D3-07FB86A2B672}"/>
    <dgm:cxn modelId="{512F84A5-8212-4346-B0DE-69C910AD1E3F}" type="presOf" srcId="{590B9576-2B00-449F-9162-8B5974BFFF8A}" destId="{C44A09D5-3D11-46F9-9A5D-4C736C1CE1DD}" srcOrd="0" destOrd="13" presId="urn:microsoft.com/office/officeart/2009/3/layout/IncreasingArrowsProcess"/>
    <dgm:cxn modelId="{14B2A33C-A47C-4644-8568-7C363D1337B2}" srcId="{F31C3220-4727-4663-9079-A393A24933CC}" destId="{55AC199D-96B0-4829-8917-BD2D211263E6}" srcOrd="2" destOrd="0" parTransId="{030B7944-B731-4672-84B8-EDE77E18C66F}" sibTransId="{AB488059-45F5-4813-94A1-307108A6E539}"/>
    <dgm:cxn modelId="{1FC592EF-C6F1-42F4-A326-5B7B12EA85C7}" type="presOf" srcId="{41209A34-ED11-420B-95E9-D6E8491B0DE9}" destId="{C44A09D5-3D11-46F9-9A5D-4C736C1CE1DD}" srcOrd="0" destOrd="2" presId="urn:microsoft.com/office/officeart/2009/3/layout/IncreasingArrowsProcess"/>
    <dgm:cxn modelId="{E7DC3635-0457-4954-94A2-75C3CE5CF303}" srcId="{91D13F15-18CA-436F-9976-62F353FF3AA8}" destId="{A1DA559A-5E61-410F-A7E4-A6ADA588556F}" srcOrd="0" destOrd="0" parTransId="{7A653CD7-07BA-4D4B-B268-3A66C07A84BC}" sibTransId="{AB2F6097-D186-40A1-979F-31F511CD5036}"/>
    <dgm:cxn modelId="{1C79110E-FBDE-4126-BAEE-2701D7E49D49}" type="presOf" srcId="{0E685A36-6E67-4EAC-96D2-A5A7C13A0D86}" destId="{C44A09D5-3D11-46F9-9A5D-4C736C1CE1DD}" srcOrd="0" destOrd="15" presId="urn:microsoft.com/office/officeart/2009/3/layout/IncreasingArrowsProcess"/>
    <dgm:cxn modelId="{0AF9CED7-9DE1-466F-8A15-698D6AD95AAA}" srcId="{E9FAEE1D-74F1-4F5C-B600-271237767096}" destId="{D93F1626-1391-4D72-BDD8-FDD7D4907E8D}" srcOrd="2" destOrd="0" parTransId="{11CAB401-079F-4202-AF1A-925A23EFCDB9}" sibTransId="{18AFB4A8-C994-4EEB-BD56-F922450E9F4A}"/>
    <dgm:cxn modelId="{FB7A6242-5E99-4542-9166-A938CA6871D7}" type="presOf" srcId="{13DCB911-4512-4048-BB55-9D19B4DA0E21}" destId="{A9945EC7-1131-467A-9999-32382858CA1D}" srcOrd="0" destOrd="8" presId="urn:microsoft.com/office/officeart/2009/3/layout/IncreasingArrowsProcess"/>
    <dgm:cxn modelId="{EFC20A47-87A1-425E-BF53-60D118063054}" srcId="{FE1CF131-6950-4E2F-A35A-21E8750AAD06}" destId="{DEDDD2C9-7F21-4ACE-A98A-EE87654CBA3B}" srcOrd="8" destOrd="0" parTransId="{4E80C25E-6C7A-40FB-AB13-A2EC07BBF9F9}" sibTransId="{C6EDA2F2-279F-42F7-9103-D8561DB7E33D}"/>
    <dgm:cxn modelId="{A1444796-3859-4562-858A-35D0F93DD458}" type="presOf" srcId="{47E72E1F-9131-449E-9962-B7C30F2A75C7}" destId="{826F2E0C-E4BB-42D1-8F58-0A0811CACA79}" srcOrd="0" destOrd="0" presId="urn:microsoft.com/office/officeart/2009/3/layout/IncreasingArrowsProcess"/>
    <dgm:cxn modelId="{A3894CB6-5B4B-4BCF-88B9-F5B1A1089922}" type="presOf" srcId="{CAA09C06-8CFF-428C-913B-4B60338FF9EE}" destId="{C44A09D5-3D11-46F9-9A5D-4C736C1CE1DD}" srcOrd="0" destOrd="8" presId="urn:microsoft.com/office/officeart/2009/3/layout/IncreasingArrowsProcess"/>
    <dgm:cxn modelId="{1192A37D-DE13-4423-A15E-A7C88E6E0186}" type="presOf" srcId="{91D13F15-18CA-436F-9976-62F353FF3AA8}" destId="{A9945EC7-1131-467A-9999-32382858CA1D}" srcOrd="0" destOrd="0" presId="urn:microsoft.com/office/officeart/2009/3/layout/IncreasingArrowsProcess"/>
    <dgm:cxn modelId="{CFC83D4C-304B-4F32-95A8-26C435283B07}" srcId="{FE1CF131-6950-4E2F-A35A-21E8750AAD06}" destId="{3FD7187F-E05C-475E-ADF3-13FE902BCCF4}" srcOrd="0" destOrd="0" parTransId="{9E41DF77-E376-4473-A1B1-6620FC702446}" sibTransId="{A1964E0C-BCBF-4CC0-921C-A8DF9EA71430}"/>
    <dgm:cxn modelId="{5787F98E-4283-451F-82C3-F0C9995DDCAA}" type="presOf" srcId="{E9FAEE1D-74F1-4F5C-B600-271237767096}" destId="{C44A09D5-3D11-46F9-9A5D-4C736C1CE1DD}" srcOrd="0" destOrd="11" presId="urn:microsoft.com/office/officeart/2009/3/layout/IncreasingArrowsProcess"/>
    <dgm:cxn modelId="{37A6FC04-1E8F-46C7-AE9E-0AC89BBC8F02}" type="presOf" srcId="{AE4B0BCE-69C9-41C9-BEE3-9DCA4EE1AEC7}" destId="{A9945EC7-1131-467A-9999-32382858CA1D}" srcOrd="0" destOrd="5" presId="urn:microsoft.com/office/officeart/2009/3/layout/IncreasingArrowsProcess"/>
    <dgm:cxn modelId="{AE24957A-0F4E-4138-9701-9F11B57ED3A4}" type="presOf" srcId="{4A7882AA-C644-4290-B7EB-FCA0048DFEE5}" destId="{C44A09D5-3D11-46F9-9A5D-4C736C1CE1DD}" srcOrd="0" destOrd="10" presId="urn:microsoft.com/office/officeart/2009/3/layout/IncreasingArrowsProcess"/>
    <dgm:cxn modelId="{CA7F75F3-32F8-47F8-920A-576CF7C5E2C6}" srcId="{E9FAEE1D-74F1-4F5C-B600-271237767096}" destId="{590B9576-2B00-449F-9162-8B5974BFFF8A}" srcOrd="1" destOrd="0" parTransId="{C3714AF5-2653-497E-AB03-5DD506291C9B}" sibTransId="{FC1B881C-CB3E-4B7F-948E-5DE981AA705D}"/>
    <dgm:cxn modelId="{85E76C85-499B-4597-B86E-FF0D0AF210A7}" type="presOf" srcId="{FB1788EF-ABD3-4E9A-9D88-C6F4B30243DF}" destId="{C44A09D5-3D11-46F9-9A5D-4C736C1CE1DD}" srcOrd="0" destOrd="4" presId="urn:microsoft.com/office/officeart/2009/3/layout/IncreasingArrowsProcess"/>
    <dgm:cxn modelId="{45CF422D-309D-47D7-A12C-CD069D9CA08B}" type="presOf" srcId="{F430474D-AF9D-4344-A11B-483A42F8F595}" destId="{C44A09D5-3D11-46F9-9A5D-4C736C1CE1DD}" srcOrd="0" destOrd="5" presId="urn:microsoft.com/office/officeart/2009/3/layout/IncreasingArrowsProcess"/>
    <dgm:cxn modelId="{5B4EF696-4532-4E25-9C77-7F6C67FAC27E}" srcId="{FE1CF131-6950-4E2F-A35A-21E8750AAD06}" destId="{4A7882AA-C644-4290-B7EB-FCA0048DFEE5}" srcOrd="9" destOrd="0" parTransId="{B0AD8F43-A8F6-48A5-BD03-C20D19CB8569}" sibTransId="{AAA7D371-A1DC-4F06-B7C7-86A564491738}"/>
    <dgm:cxn modelId="{C040A321-760E-4A47-A033-414F81DD8085}" type="presOf" srcId="{A1DA559A-5E61-410F-A7E4-A6ADA588556F}" destId="{A9945EC7-1131-467A-9999-32382858CA1D}" srcOrd="0" destOrd="1" presId="urn:microsoft.com/office/officeart/2009/3/layout/IncreasingArrowsProcess"/>
    <dgm:cxn modelId="{23F1428F-1111-44FF-BA31-E788AD920FF4}" srcId="{FE1CF131-6950-4E2F-A35A-21E8750AAD06}" destId="{F430474D-AF9D-4344-A11B-483A42F8F595}" srcOrd="4" destOrd="0" parTransId="{C7B87E1C-5216-46AD-B6B7-4BA700ECDEE8}" sibTransId="{1EA53F6E-063C-4EEC-B399-F2DA5EA40CD0}"/>
    <dgm:cxn modelId="{36FBFF73-9F0A-4C2C-B7A7-2F10AC0ABC34}" srcId="{55AC199D-96B0-4829-8917-BD2D211263E6}" destId="{E9FAEE1D-74F1-4F5C-B600-271237767096}" srcOrd="1" destOrd="0" parTransId="{5345EA70-3846-4F55-9038-84FF7B7455B2}" sibTransId="{A9223CFB-392F-4A3C-A3FE-77871C98A5F9}"/>
    <dgm:cxn modelId="{131AD245-89C2-40C8-8232-DB042FC4B5CF}" type="presOf" srcId="{960B1B41-3E78-40C1-9F24-35C3B66E667C}" destId="{C44A09D5-3D11-46F9-9A5D-4C736C1CE1DD}" srcOrd="0" destOrd="7" presId="urn:microsoft.com/office/officeart/2009/3/layout/IncreasingArrowsProcess"/>
    <dgm:cxn modelId="{BF0FEE8F-73CA-4446-806B-0E0074C8401B}" srcId="{91D13F15-18CA-436F-9976-62F353FF3AA8}" destId="{53A82485-4CFC-4BDF-A675-3C9FD8CA68F5}" srcOrd="2" destOrd="0" parTransId="{D8F22403-05FC-4DDD-AA78-61EF744D910A}" sibTransId="{3E268627-8E4B-47F8-9539-A361D9B55DCF}"/>
    <dgm:cxn modelId="{619D7096-77AE-4A72-932C-AA97C32C3CB9}" type="presOf" srcId="{03E623B6-9B6B-407A-B46C-F80B8A4E5EAA}" destId="{A9945EC7-1131-467A-9999-32382858CA1D}" srcOrd="0" destOrd="2" presId="urn:microsoft.com/office/officeart/2009/3/layout/IncreasingArrowsProcess"/>
    <dgm:cxn modelId="{990B1693-09DD-41CA-A9B6-7851E8FF672D}" type="presOf" srcId="{3E56D43D-DB8F-46CD-8A55-2AB33E86DECD}" destId="{7544412D-7501-46C2-A798-9F772F4A2C10}" srcOrd="0" destOrd="0" presId="urn:microsoft.com/office/officeart/2009/3/layout/IncreasingArrowsProcess"/>
    <dgm:cxn modelId="{AA8D9845-7549-4918-B987-79052F9F7619}" type="presOf" srcId="{FE1CF131-6950-4E2F-A35A-21E8750AAD06}" destId="{C44A09D5-3D11-46F9-9A5D-4C736C1CE1DD}" srcOrd="0" destOrd="0" presId="urn:microsoft.com/office/officeart/2009/3/layout/IncreasingArrowsProcess"/>
    <dgm:cxn modelId="{753D2A5A-E546-49C3-96C8-7393895F14C9}" type="presOf" srcId="{55AC199D-96B0-4829-8917-BD2D211263E6}" destId="{5B18FC03-A244-462B-9DCA-576BB4C6FFF1}" srcOrd="0" destOrd="0" presId="urn:microsoft.com/office/officeart/2009/3/layout/IncreasingArrowsProcess"/>
    <dgm:cxn modelId="{43C06DD6-B98D-455A-A08A-75EC9C1FCFB2}" type="presOf" srcId="{63C7AD51-78C4-4CAD-80DB-6CD543643021}" destId="{C44A09D5-3D11-46F9-9A5D-4C736C1CE1DD}" srcOrd="0" destOrd="3" presId="urn:microsoft.com/office/officeart/2009/3/layout/IncreasingArrowsProcess"/>
    <dgm:cxn modelId="{77F808A7-1463-4D4D-AB2A-724A76E25A6C}" srcId="{FE1CF131-6950-4E2F-A35A-21E8750AAD06}" destId="{41209A34-ED11-420B-95E9-D6E8491B0DE9}" srcOrd="1" destOrd="0" parTransId="{673BF5F8-9FF3-44DB-AD01-40FD889CF2FE}" sibTransId="{17F9F190-78B5-49C3-BF0C-FF17FAB55075}"/>
    <dgm:cxn modelId="{7FEE8B42-5AFF-4B6D-B3A4-E31BD7C6EA6D}" srcId="{F31C3220-4727-4663-9079-A393A24933CC}" destId="{47E72E1F-9131-449E-9962-B7C30F2A75C7}" srcOrd="0" destOrd="0" parTransId="{82C47560-DFCC-47C2-AB76-E82CA40A8722}" sibTransId="{51341E3A-571F-4BF6-8B19-6715FCDC6373}"/>
    <dgm:cxn modelId="{860174E5-6503-4231-8E9A-63E5775687F8}" srcId="{FE1CF131-6950-4E2F-A35A-21E8750AAD06}" destId="{FB1788EF-ABD3-4E9A-9D88-C6F4B30243DF}" srcOrd="3" destOrd="0" parTransId="{6237AC42-401B-4428-9A7C-6BF8A84D887F}" sibTransId="{9C817931-251A-423B-9924-DA3E7A44E24B}"/>
    <dgm:cxn modelId="{15DB48D3-42DA-454B-8469-B385CBA937B6}" type="presOf" srcId="{3FD7187F-E05C-475E-ADF3-13FE902BCCF4}" destId="{C44A09D5-3D11-46F9-9A5D-4C736C1CE1DD}" srcOrd="0" destOrd="1" presId="urn:microsoft.com/office/officeart/2009/3/layout/IncreasingArrowsProcess"/>
    <dgm:cxn modelId="{790DBDBC-F041-431E-8AD2-7132B316E215}" type="presParOf" srcId="{53279EF4-A485-4E10-A43C-E5A887BBAD0D}" destId="{826F2E0C-E4BB-42D1-8F58-0A0811CACA79}" srcOrd="0" destOrd="0" presId="urn:microsoft.com/office/officeart/2009/3/layout/IncreasingArrowsProcess"/>
    <dgm:cxn modelId="{F7C7329E-20DF-4AB9-9774-B365EADC5726}" type="presParOf" srcId="{53279EF4-A485-4E10-A43C-E5A887BBAD0D}" destId="{7544412D-7501-46C2-A798-9F772F4A2C10}" srcOrd="1" destOrd="0" presId="urn:microsoft.com/office/officeart/2009/3/layout/IncreasingArrowsProcess"/>
    <dgm:cxn modelId="{322BBE8F-AFE6-49F6-9D79-E85253EAC708}" type="presParOf" srcId="{53279EF4-A485-4E10-A43C-E5A887BBAD0D}" destId="{A9945EC7-1131-467A-9999-32382858CA1D}" srcOrd="2" destOrd="0" presId="urn:microsoft.com/office/officeart/2009/3/layout/IncreasingArrowsProcess"/>
    <dgm:cxn modelId="{BC8463FB-4C2D-4810-A7E1-1B3E5B89FFEF}" type="presParOf" srcId="{53279EF4-A485-4E10-A43C-E5A887BBAD0D}" destId="{5B18FC03-A244-462B-9DCA-576BB4C6FFF1}" srcOrd="3" destOrd="0" presId="urn:microsoft.com/office/officeart/2009/3/layout/IncreasingArrowsProcess"/>
    <dgm:cxn modelId="{2C23EC65-7AAB-4270-8AC7-6838807A9853}" type="presParOf" srcId="{53279EF4-A485-4E10-A43C-E5A887BBAD0D}" destId="{C44A09D5-3D11-46F9-9A5D-4C736C1CE1DD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90D15-2ED2-4D26-BC6B-4AD8D3DFC1EB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5AF1C5-E7BF-4590-AA54-B722DA156703}">
      <dgm:prSet phldrT="[Текст]" custT="1"/>
      <dgm:spPr/>
      <dgm:t>
        <a:bodyPr/>
        <a:lstStyle/>
        <a:p>
          <a:r>
            <a:rPr lang="uk-UA" sz="2400" noProof="0" smtClean="0"/>
            <a:t>Ціль 1:</a:t>
          </a:r>
          <a:endParaRPr lang="uk-UA" sz="2400" noProof="0"/>
        </a:p>
      </dgm:t>
    </dgm:pt>
    <dgm:pt modelId="{AFCD9B32-E110-46C2-8F97-C027A9684602}" type="parTrans" cxnId="{40C33B6C-5DB1-493C-AB55-A634F236CA80}">
      <dgm:prSet/>
      <dgm:spPr/>
      <dgm:t>
        <a:bodyPr/>
        <a:lstStyle/>
        <a:p>
          <a:endParaRPr lang="ru-RU"/>
        </a:p>
      </dgm:t>
    </dgm:pt>
    <dgm:pt modelId="{D52647F3-682A-46D7-A5AE-EFFE5102353E}" type="sibTrans" cxnId="{40C33B6C-5DB1-493C-AB55-A634F236CA80}">
      <dgm:prSet/>
      <dgm:spPr/>
      <dgm:t>
        <a:bodyPr/>
        <a:lstStyle/>
        <a:p>
          <a:endParaRPr lang="ru-RU"/>
        </a:p>
      </dgm:t>
    </dgm:pt>
    <dgm:pt modelId="{5DEA8A0F-B7C7-419D-854E-C961CAB9D0F3}">
      <dgm:prSet custT="1"/>
      <dgm:spPr/>
      <dgm:t>
        <a:bodyPr/>
        <a:lstStyle/>
        <a:p>
          <a:r>
            <a:rPr lang="uk-UA" sz="2400" noProof="0" smtClean="0"/>
            <a:t>Ціль 2:</a:t>
          </a:r>
        </a:p>
      </dgm:t>
    </dgm:pt>
    <dgm:pt modelId="{69CA5C15-42AC-458B-BBD9-6390A5F35119}" type="parTrans" cxnId="{23BB73AE-53DA-452D-A705-D31BDFAD7C6F}">
      <dgm:prSet/>
      <dgm:spPr/>
      <dgm:t>
        <a:bodyPr/>
        <a:lstStyle/>
        <a:p>
          <a:endParaRPr lang="ru-RU"/>
        </a:p>
      </dgm:t>
    </dgm:pt>
    <dgm:pt modelId="{74A246B5-1573-408A-867C-85B6143B5F89}" type="sibTrans" cxnId="{23BB73AE-53DA-452D-A705-D31BDFAD7C6F}">
      <dgm:prSet/>
      <dgm:spPr/>
      <dgm:t>
        <a:bodyPr/>
        <a:lstStyle/>
        <a:p>
          <a:endParaRPr lang="ru-RU"/>
        </a:p>
      </dgm:t>
    </dgm:pt>
    <dgm:pt modelId="{2BDCBF7F-71A0-4D10-8B40-B8B440192D6C}">
      <dgm:prSet custT="1"/>
      <dgm:spPr/>
      <dgm:t>
        <a:bodyPr/>
        <a:lstStyle/>
        <a:p>
          <a:r>
            <a:rPr lang="uk-UA" sz="2400" noProof="0" smtClean="0"/>
            <a:t>Ціль 3:</a:t>
          </a:r>
        </a:p>
      </dgm:t>
    </dgm:pt>
    <dgm:pt modelId="{FC712426-CB33-416A-BC30-04090199E49A}" type="parTrans" cxnId="{88C72713-A05C-49FE-A642-72355E6C064A}">
      <dgm:prSet/>
      <dgm:spPr/>
      <dgm:t>
        <a:bodyPr/>
        <a:lstStyle/>
        <a:p>
          <a:endParaRPr lang="ru-RU"/>
        </a:p>
      </dgm:t>
    </dgm:pt>
    <dgm:pt modelId="{F4E10912-113F-4789-BCDF-C1275B5658D9}" type="sibTrans" cxnId="{88C72713-A05C-49FE-A642-72355E6C064A}">
      <dgm:prSet/>
      <dgm:spPr/>
      <dgm:t>
        <a:bodyPr/>
        <a:lstStyle/>
        <a:p>
          <a:endParaRPr lang="ru-RU"/>
        </a:p>
      </dgm:t>
    </dgm:pt>
    <dgm:pt modelId="{DAABDCAB-385D-42DB-AC5E-60CDAFB6B8AC}">
      <dgm:prSet custT="1"/>
      <dgm:spPr/>
      <dgm:t>
        <a:bodyPr/>
        <a:lstStyle/>
        <a:p>
          <a:r>
            <a:rPr lang="uk-UA" sz="2400" noProof="0" smtClean="0"/>
            <a:t>Ціль 4:</a:t>
          </a:r>
        </a:p>
      </dgm:t>
    </dgm:pt>
    <dgm:pt modelId="{599D926F-9108-4E7E-BC54-11ED7878DFE1}" type="parTrans" cxnId="{50B8F3EC-E6D6-4871-9944-CBC5AC6B16C6}">
      <dgm:prSet/>
      <dgm:spPr/>
      <dgm:t>
        <a:bodyPr/>
        <a:lstStyle/>
        <a:p>
          <a:endParaRPr lang="ru-RU"/>
        </a:p>
      </dgm:t>
    </dgm:pt>
    <dgm:pt modelId="{744A44A8-35BC-4FCD-9B43-DB9723A42D2C}" type="sibTrans" cxnId="{50B8F3EC-E6D6-4871-9944-CBC5AC6B16C6}">
      <dgm:prSet/>
      <dgm:spPr/>
      <dgm:t>
        <a:bodyPr/>
        <a:lstStyle/>
        <a:p>
          <a:endParaRPr lang="ru-RU"/>
        </a:p>
      </dgm:t>
    </dgm:pt>
    <dgm:pt modelId="{A0812B61-2F98-46C7-A5C6-5874A49114A1}">
      <dgm:prSet phldrT="[Текст]"/>
      <dgm:spPr/>
      <dgm:t>
        <a:bodyPr/>
        <a:lstStyle/>
        <a:p>
          <a:r>
            <a:rPr lang="uk-UA" noProof="0" smtClean="0">
              <a:solidFill>
                <a:srgbClr val="002060"/>
              </a:solidFill>
            </a:rPr>
            <a:t> Забезпечення ефективної, продуктивної та універсальної організації інформаційних технологій.</a:t>
          </a:r>
          <a:endParaRPr lang="uk-UA" noProof="0">
            <a:solidFill>
              <a:srgbClr val="002060"/>
            </a:solidFill>
          </a:endParaRPr>
        </a:p>
      </dgm:t>
    </dgm:pt>
    <dgm:pt modelId="{85E25A07-202E-464E-8792-357A11D4DD3D}" type="parTrans" cxnId="{2BD724DC-FBE1-4B02-9955-0B6AD4FFBB28}">
      <dgm:prSet/>
      <dgm:spPr/>
      <dgm:t>
        <a:bodyPr/>
        <a:lstStyle/>
        <a:p>
          <a:endParaRPr lang="ru-RU"/>
        </a:p>
      </dgm:t>
    </dgm:pt>
    <dgm:pt modelId="{DD81014B-5BD6-4407-8973-83F1E7EA591E}" type="sibTrans" cxnId="{2BD724DC-FBE1-4B02-9955-0B6AD4FFBB28}">
      <dgm:prSet/>
      <dgm:spPr/>
      <dgm:t>
        <a:bodyPr/>
        <a:lstStyle/>
        <a:p>
          <a:endParaRPr lang="ru-RU"/>
        </a:p>
      </dgm:t>
    </dgm:pt>
    <dgm:pt modelId="{BBC263CD-1DCE-4867-B869-4CA9067E24C5}">
      <dgm:prSet/>
      <dgm:spPr/>
      <dgm:t>
        <a:bodyPr/>
        <a:lstStyle/>
        <a:p>
          <a:r>
            <a:rPr lang="uk-UA" noProof="0" smtClean="0">
              <a:solidFill>
                <a:srgbClr val="002060"/>
              </a:solidFill>
            </a:rPr>
            <a:t> Забезпечення надійної технологічної інфраструктури. </a:t>
          </a:r>
        </a:p>
      </dgm:t>
    </dgm:pt>
    <dgm:pt modelId="{A5778A6E-634A-4F1B-AFC1-60AAB2ED5B0F}" type="parTrans" cxnId="{0292E564-2473-4CB2-B3AA-AAB4778D08B8}">
      <dgm:prSet/>
      <dgm:spPr/>
      <dgm:t>
        <a:bodyPr/>
        <a:lstStyle/>
        <a:p>
          <a:endParaRPr lang="ru-RU"/>
        </a:p>
      </dgm:t>
    </dgm:pt>
    <dgm:pt modelId="{B71DDA2B-E394-4834-9CED-0ECFD2CD5DB4}" type="sibTrans" cxnId="{0292E564-2473-4CB2-B3AA-AAB4778D08B8}">
      <dgm:prSet/>
      <dgm:spPr/>
      <dgm:t>
        <a:bodyPr/>
        <a:lstStyle/>
        <a:p>
          <a:endParaRPr lang="ru-RU"/>
        </a:p>
      </dgm:t>
    </dgm:pt>
    <dgm:pt modelId="{A65550F0-5FDD-49B1-A0FC-B4C61315C487}">
      <dgm:prSet/>
      <dgm:spPr/>
      <dgm:t>
        <a:bodyPr/>
        <a:lstStyle/>
        <a:p>
          <a:r>
            <a:rPr lang="uk-UA" noProof="0" smtClean="0">
              <a:solidFill>
                <a:srgbClr val="002060"/>
              </a:solidFill>
            </a:rPr>
            <a:t>Забезпечити професійне обслуговування та підтримку клієнтів.</a:t>
          </a:r>
        </a:p>
      </dgm:t>
    </dgm:pt>
    <dgm:pt modelId="{C8369CD7-E29C-4BA4-B2C1-6B4F83344A44}" type="parTrans" cxnId="{34F43F05-8978-481F-B277-4C537B4CB5E1}">
      <dgm:prSet/>
      <dgm:spPr/>
      <dgm:t>
        <a:bodyPr/>
        <a:lstStyle/>
        <a:p>
          <a:endParaRPr lang="ru-RU"/>
        </a:p>
      </dgm:t>
    </dgm:pt>
    <dgm:pt modelId="{24CA67AE-0E77-4591-9408-6359231FC806}" type="sibTrans" cxnId="{34F43F05-8978-481F-B277-4C537B4CB5E1}">
      <dgm:prSet/>
      <dgm:spPr/>
      <dgm:t>
        <a:bodyPr/>
        <a:lstStyle/>
        <a:p>
          <a:endParaRPr lang="ru-RU"/>
        </a:p>
      </dgm:t>
    </dgm:pt>
    <dgm:pt modelId="{267FABF0-7516-4B9F-83AD-1131D79DFC52}">
      <dgm:prSet/>
      <dgm:spPr/>
      <dgm:t>
        <a:bodyPr/>
        <a:lstStyle/>
        <a:p>
          <a:r>
            <a:rPr lang="uk-UA" noProof="0" dirty="0" smtClean="0">
              <a:solidFill>
                <a:srgbClr val="002060"/>
              </a:solidFill>
            </a:rPr>
            <a:t> Очолити керівництво з розробки та підтримки міцного інституційного середовища зі збору даних та звітностей.</a:t>
          </a:r>
        </a:p>
      </dgm:t>
    </dgm:pt>
    <dgm:pt modelId="{3D166059-17C9-4759-9080-DC9ED4BF7198}" type="parTrans" cxnId="{B2D7350F-32E6-4122-B86E-C4D10D3362D5}">
      <dgm:prSet/>
      <dgm:spPr/>
      <dgm:t>
        <a:bodyPr/>
        <a:lstStyle/>
        <a:p>
          <a:endParaRPr lang="ru-RU"/>
        </a:p>
      </dgm:t>
    </dgm:pt>
    <dgm:pt modelId="{CBEFBDF2-A090-4D06-B5FB-A7E925A79E3B}" type="sibTrans" cxnId="{B2D7350F-32E6-4122-B86E-C4D10D3362D5}">
      <dgm:prSet/>
      <dgm:spPr/>
      <dgm:t>
        <a:bodyPr/>
        <a:lstStyle/>
        <a:p>
          <a:endParaRPr lang="ru-RU"/>
        </a:p>
      </dgm:t>
    </dgm:pt>
    <dgm:pt modelId="{CD2EDE38-5A39-475B-BAF8-8474A0903C11}" type="pres">
      <dgm:prSet presAssocID="{A8390D15-2ED2-4D26-BC6B-4AD8D3DFC1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258E8-28D5-4895-B66E-165088E68E71}" type="pres">
      <dgm:prSet presAssocID="{645AF1C5-E7BF-4590-AA54-B722DA156703}" presName="linNode" presStyleCnt="0"/>
      <dgm:spPr/>
    </dgm:pt>
    <dgm:pt modelId="{CD873E8E-7200-479C-B8A4-0D6CFA16B574}" type="pres">
      <dgm:prSet presAssocID="{645AF1C5-E7BF-4590-AA54-B722DA156703}" presName="parentText" presStyleLbl="node1" presStyleIdx="0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5F605-4ED0-48E8-86AD-CF9273E89092}" type="pres">
      <dgm:prSet presAssocID="{645AF1C5-E7BF-4590-AA54-B722DA156703}" presName="descendantText" presStyleLbl="alignAccFollowNode1" presStyleIdx="0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9BC7B-0136-409F-A298-44A8CF8C81E1}" type="pres">
      <dgm:prSet presAssocID="{D52647F3-682A-46D7-A5AE-EFFE5102353E}" presName="sp" presStyleCnt="0"/>
      <dgm:spPr/>
    </dgm:pt>
    <dgm:pt modelId="{26DA3809-BB2A-4F84-B841-E032FFAFE6E9}" type="pres">
      <dgm:prSet presAssocID="{5DEA8A0F-B7C7-419D-854E-C961CAB9D0F3}" presName="linNode" presStyleCnt="0"/>
      <dgm:spPr/>
    </dgm:pt>
    <dgm:pt modelId="{63A997D2-7171-4C7F-AC03-00A9239A29CE}" type="pres">
      <dgm:prSet presAssocID="{5DEA8A0F-B7C7-419D-854E-C961CAB9D0F3}" presName="parentText" presStyleLbl="node1" presStyleIdx="1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81664-9311-4A07-8242-3196C8A336D6}" type="pres">
      <dgm:prSet presAssocID="{5DEA8A0F-B7C7-419D-854E-C961CAB9D0F3}" presName="descendantText" presStyleLbl="alignAccFollowNode1" presStyleIdx="1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C7898-D3D0-4388-8ABB-9FF3096B5F0D}" type="pres">
      <dgm:prSet presAssocID="{74A246B5-1573-408A-867C-85B6143B5F89}" presName="sp" presStyleCnt="0"/>
      <dgm:spPr/>
    </dgm:pt>
    <dgm:pt modelId="{67CE26CC-3309-4A39-A2DE-116C9923327F}" type="pres">
      <dgm:prSet presAssocID="{2BDCBF7F-71A0-4D10-8B40-B8B440192D6C}" presName="linNode" presStyleCnt="0"/>
      <dgm:spPr/>
    </dgm:pt>
    <dgm:pt modelId="{E08F8687-063B-42D3-B65F-8DB09645DCE7}" type="pres">
      <dgm:prSet presAssocID="{2BDCBF7F-71A0-4D10-8B40-B8B440192D6C}" presName="parentText" presStyleLbl="node1" presStyleIdx="2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7950E-44C5-4186-A727-85BE3449FCBF}" type="pres">
      <dgm:prSet presAssocID="{2BDCBF7F-71A0-4D10-8B40-B8B440192D6C}" presName="descendantText" presStyleLbl="alignAccFollowNode1" presStyleIdx="2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02398-62B7-4D36-8A41-3D6C275CB203}" type="pres">
      <dgm:prSet presAssocID="{F4E10912-113F-4789-BCDF-C1275B5658D9}" presName="sp" presStyleCnt="0"/>
      <dgm:spPr/>
    </dgm:pt>
    <dgm:pt modelId="{D86DB226-AB26-4130-9C5C-A5BCDD1A62EF}" type="pres">
      <dgm:prSet presAssocID="{DAABDCAB-385D-42DB-AC5E-60CDAFB6B8AC}" presName="linNode" presStyleCnt="0"/>
      <dgm:spPr/>
    </dgm:pt>
    <dgm:pt modelId="{C9A82AC0-6493-4726-9136-623D7BAF6208}" type="pres">
      <dgm:prSet presAssocID="{DAABDCAB-385D-42DB-AC5E-60CDAFB6B8AC}" presName="parentText" presStyleLbl="node1" presStyleIdx="3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DE772-2E02-4E27-B716-3E0C18382049}" type="pres">
      <dgm:prSet presAssocID="{DAABDCAB-385D-42DB-AC5E-60CDAFB6B8AC}" presName="descendantText" presStyleLbl="alignAccFollowNode1" presStyleIdx="3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B8F3EC-E6D6-4871-9944-CBC5AC6B16C6}" srcId="{A8390D15-2ED2-4D26-BC6B-4AD8D3DFC1EB}" destId="{DAABDCAB-385D-42DB-AC5E-60CDAFB6B8AC}" srcOrd="3" destOrd="0" parTransId="{599D926F-9108-4E7E-BC54-11ED7878DFE1}" sibTransId="{744A44A8-35BC-4FCD-9B43-DB9723A42D2C}"/>
    <dgm:cxn modelId="{34F43F05-8978-481F-B277-4C537B4CB5E1}" srcId="{2BDCBF7F-71A0-4D10-8B40-B8B440192D6C}" destId="{A65550F0-5FDD-49B1-A0FC-B4C61315C487}" srcOrd="0" destOrd="0" parTransId="{C8369CD7-E29C-4BA4-B2C1-6B4F83344A44}" sibTransId="{24CA67AE-0E77-4591-9408-6359231FC806}"/>
    <dgm:cxn modelId="{23BB73AE-53DA-452D-A705-D31BDFAD7C6F}" srcId="{A8390D15-2ED2-4D26-BC6B-4AD8D3DFC1EB}" destId="{5DEA8A0F-B7C7-419D-854E-C961CAB9D0F3}" srcOrd="1" destOrd="0" parTransId="{69CA5C15-42AC-458B-BBD9-6390A5F35119}" sibTransId="{74A246B5-1573-408A-867C-85B6143B5F89}"/>
    <dgm:cxn modelId="{2BD724DC-FBE1-4B02-9955-0B6AD4FFBB28}" srcId="{645AF1C5-E7BF-4590-AA54-B722DA156703}" destId="{A0812B61-2F98-46C7-A5C6-5874A49114A1}" srcOrd="0" destOrd="0" parTransId="{85E25A07-202E-464E-8792-357A11D4DD3D}" sibTransId="{DD81014B-5BD6-4407-8973-83F1E7EA591E}"/>
    <dgm:cxn modelId="{43D37468-D63D-4267-97C4-8EAAD5B83E5D}" type="presOf" srcId="{267FABF0-7516-4B9F-83AD-1131D79DFC52}" destId="{822DE772-2E02-4E27-B716-3E0C18382049}" srcOrd="0" destOrd="0" presId="urn:microsoft.com/office/officeart/2005/8/layout/vList5"/>
    <dgm:cxn modelId="{88C72713-A05C-49FE-A642-72355E6C064A}" srcId="{A8390D15-2ED2-4D26-BC6B-4AD8D3DFC1EB}" destId="{2BDCBF7F-71A0-4D10-8B40-B8B440192D6C}" srcOrd="2" destOrd="0" parTransId="{FC712426-CB33-416A-BC30-04090199E49A}" sibTransId="{F4E10912-113F-4789-BCDF-C1275B5658D9}"/>
    <dgm:cxn modelId="{AA27ADEB-DF84-4792-B076-F622EB564C61}" type="presOf" srcId="{A8390D15-2ED2-4D26-BC6B-4AD8D3DFC1EB}" destId="{CD2EDE38-5A39-475B-BAF8-8474A0903C11}" srcOrd="0" destOrd="0" presId="urn:microsoft.com/office/officeart/2005/8/layout/vList5"/>
    <dgm:cxn modelId="{1CB6DCFF-3C18-4420-96B6-D5FC2F98C800}" type="presOf" srcId="{BBC263CD-1DCE-4867-B869-4CA9067E24C5}" destId="{F9281664-9311-4A07-8242-3196C8A336D6}" srcOrd="0" destOrd="0" presId="urn:microsoft.com/office/officeart/2005/8/layout/vList5"/>
    <dgm:cxn modelId="{27BCAF10-3172-4ADF-A1D8-8DE42077677B}" type="presOf" srcId="{DAABDCAB-385D-42DB-AC5E-60CDAFB6B8AC}" destId="{C9A82AC0-6493-4726-9136-623D7BAF6208}" srcOrd="0" destOrd="0" presId="urn:microsoft.com/office/officeart/2005/8/layout/vList5"/>
    <dgm:cxn modelId="{B2D7350F-32E6-4122-B86E-C4D10D3362D5}" srcId="{DAABDCAB-385D-42DB-AC5E-60CDAFB6B8AC}" destId="{267FABF0-7516-4B9F-83AD-1131D79DFC52}" srcOrd="0" destOrd="0" parTransId="{3D166059-17C9-4759-9080-DC9ED4BF7198}" sibTransId="{CBEFBDF2-A090-4D06-B5FB-A7E925A79E3B}"/>
    <dgm:cxn modelId="{8ACE4628-F67E-43C2-9AA5-4E77320A10C7}" type="presOf" srcId="{2BDCBF7F-71A0-4D10-8B40-B8B440192D6C}" destId="{E08F8687-063B-42D3-B65F-8DB09645DCE7}" srcOrd="0" destOrd="0" presId="urn:microsoft.com/office/officeart/2005/8/layout/vList5"/>
    <dgm:cxn modelId="{65EB9C09-987A-4BA4-A04B-001006DDB98D}" type="presOf" srcId="{A65550F0-5FDD-49B1-A0FC-B4C61315C487}" destId="{8397950E-44C5-4186-A727-85BE3449FCBF}" srcOrd="0" destOrd="0" presId="urn:microsoft.com/office/officeart/2005/8/layout/vList5"/>
    <dgm:cxn modelId="{0292E564-2473-4CB2-B3AA-AAB4778D08B8}" srcId="{5DEA8A0F-B7C7-419D-854E-C961CAB9D0F3}" destId="{BBC263CD-1DCE-4867-B869-4CA9067E24C5}" srcOrd="0" destOrd="0" parTransId="{A5778A6E-634A-4F1B-AFC1-60AAB2ED5B0F}" sibTransId="{B71DDA2B-E394-4834-9CED-0ECFD2CD5DB4}"/>
    <dgm:cxn modelId="{4734EF4A-E749-4D78-80BD-458199AFA8FD}" type="presOf" srcId="{5DEA8A0F-B7C7-419D-854E-C961CAB9D0F3}" destId="{63A997D2-7171-4C7F-AC03-00A9239A29CE}" srcOrd="0" destOrd="0" presId="urn:microsoft.com/office/officeart/2005/8/layout/vList5"/>
    <dgm:cxn modelId="{40C33B6C-5DB1-493C-AB55-A634F236CA80}" srcId="{A8390D15-2ED2-4D26-BC6B-4AD8D3DFC1EB}" destId="{645AF1C5-E7BF-4590-AA54-B722DA156703}" srcOrd="0" destOrd="0" parTransId="{AFCD9B32-E110-46C2-8F97-C027A9684602}" sibTransId="{D52647F3-682A-46D7-A5AE-EFFE5102353E}"/>
    <dgm:cxn modelId="{E1157862-F9C4-447E-87A9-B0D9C4B1F99E}" type="presOf" srcId="{A0812B61-2F98-46C7-A5C6-5874A49114A1}" destId="{3D05F605-4ED0-48E8-86AD-CF9273E89092}" srcOrd="0" destOrd="0" presId="urn:microsoft.com/office/officeart/2005/8/layout/vList5"/>
    <dgm:cxn modelId="{7C8F16FC-3951-4145-84A3-7B18AD8029FE}" type="presOf" srcId="{645AF1C5-E7BF-4590-AA54-B722DA156703}" destId="{CD873E8E-7200-479C-B8A4-0D6CFA16B574}" srcOrd="0" destOrd="0" presId="urn:microsoft.com/office/officeart/2005/8/layout/vList5"/>
    <dgm:cxn modelId="{6F8050A7-8930-4F69-B012-C06E1E729664}" type="presParOf" srcId="{CD2EDE38-5A39-475B-BAF8-8474A0903C11}" destId="{644258E8-28D5-4895-B66E-165088E68E71}" srcOrd="0" destOrd="0" presId="urn:microsoft.com/office/officeart/2005/8/layout/vList5"/>
    <dgm:cxn modelId="{5534CFA6-02E7-4F1E-A04C-28EDD06F4C47}" type="presParOf" srcId="{644258E8-28D5-4895-B66E-165088E68E71}" destId="{CD873E8E-7200-479C-B8A4-0D6CFA16B574}" srcOrd="0" destOrd="0" presId="urn:microsoft.com/office/officeart/2005/8/layout/vList5"/>
    <dgm:cxn modelId="{0596ADCE-E82C-40F3-B503-12888E9D2337}" type="presParOf" srcId="{644258E8-28D5-4895-B66E-165088E68E71}" destId="{3D05F605-4ED0-48E8-86AD-CF9273E89092}" srcOrd="1" destOrd="0" presId="urn:microsoft.com/office/officeart/2005/8/layout/vList5"/>
    <dgm:cxn modelId="{AB10A209-F174-464B-84F4-5A41F0CBDCAE}" type="presParOf" srcId="{CD2EDE38-5A39-475B-BAF8-8474A0903C11}" destId="{E389BC7B-0136-409F-A298-44A8CF8C81E1}" srcOrd="1" destOrd="0" presId="urn:microsoft.com/office/officeart/2005/8/layout/vList5"/>
    <dgm:cxn modelId="{BA5C8F82-881B-46A8-AEAB-F2B3B7A7430B}" type="presParOf" srcId="{CD2EDE38-5A39-475B-BAF8-8474A0903C11}" destId="{26DA3809-BB2A-4F84-B841-E032FFAFE6E9}" srcOrd="2" destOrd="0" presId="urn:microsoft.com/office/officeart/2005/8/layout/vList5"/>
    <dgm:cxn modelId="{67F73804-DB9C-4BE0-9D90-EACAF3457853}" type="presParOf" srcId="{26DA3809-BB2A-4F84-B841-E032FFAFE6E9}" destId="{63A997D2-7171-4C7F-AC03-00A9239A29CE}" srcOrd="0" destOrd="0" presId="urn:microsoft.com/office/officeart/2005/8/layout/vList5"/>
    <dgm:cxn modelId="{41A09FE2-415B-4642-AFD0-4207DAC36494}" type="presParOf" srcId="{26DA3809-BB2A-4F84-B841-E032FFAFE6E9}" destId="{F9281664-9311-4A07-8242-3196C8A336D6}" srcOrd="1" destOrd="0" presId="urn:microsoft.com/office/officeart/2005/8/layout/vList5"/>
    <dgm:cxn modelId="{642260A4-0DB9-4B58-856D-40CEF1E88431}" type="presParOf" srcId="{CD2EDE38-5A39-475B-BAF8-8474A0903C11}" destId="{D99C7898-D3D0-4388-8ABB-9FF3096B5F0D}" srcOrd="3" destOrd="0" presId="urn:microsoft.com/office/officeart/2005/8/layout/vList5"/>
    <dgm:cxn modelId="{709FE8BF-131B-4AB6-B21A-BEA682B7B374}" type="presParOf" srcId="{CD2EDE38-5A39-475B-BAF8-8474A0903C11}" destId="{67CE26CC-3309-4A39-A2DE-116C9923327F}" srcOrd="4" destOrd="0" presId="urn:microsoft.com/office/officeart/2005/8/layout/vList5"/>
    <dgm:cxn modelId="{5D4CED49-5418-47C4-A55E-72883F5E847F}" type="presParOf" srcId="{67CE26CC-3309-4A39-A2DE-116C9923327F}" destId="{E08F8687-063B-42D3-B65F-8DB09645DCE7}" srcOrd="0" destOrd="0" presId="urn:microsoft.com/office/officeart/2005/8/layout/vList5"/>
    <dgm:cxn modelId="{214902B1-ACA9-42F6-80E9-D04A56AE686D}" type="presParOf" srcId="{67CE26CC-3309-4A39-A2DE-116C9923327F}" destId="{8397950E-44C5-4186-A727-85BE3449FCBF}" srcOrd="1" destOrd="0" presId="urn:microsoft.com/office/officeart/2005/8/layout/vList5"/>
    <dgm:cxn modelId="{430EAF52-D132-4C0C-AEF2-FF2056953B21}" type="presParOf" srcId="{CD2EDE38-5A39-475B-BAF8-8474A0903C11}" destId="{85B02398-62B7-4D36-8A41-3D6C275CB203}" srcOrd="5" destOrd="0" presId="urn:microsoft.com/office/officeart/2005/8/layout/vList5"/>
    <dgm:cxn modelId="{3BBFA9B4-8F3B-41AE-9297-7470B4ED8F7D}" type="presParOf" srcId="{CD2EDE38-5A39-475B-BAF8-8474A0903C11}" destId="{D86DB226-AB26-4130-9C5C-A5BCDD1A62EF}" srcOrd="6" destOrd="0" presId="urn:microsoft.com/office/officeart/2005/8/layout/vList5"/>
    <dgm:cxn modelId="{6A67182B-BB5B-46A4-83C2-06E1A681A4AC}" type="presParOf" srcId="{D86DB226-AB26-4130-9C5C-A5BCDD1A62EF}" destId="{C9A82AC0-6493-4726-9136-623D7BAF6208}" srcOrd="0" destOrd="0" presId="urn:microsoft.com/office/officeart/2005/8/layout/vList5"/>
    <dgm:cxn modelId="{6C9C4BBC-06DF-44C5-989E-435CF73A59B0}" type="presParOf" srcId="{D86DB226-AB26-4130-9C5C-A5BCDD1A62EF}" destId="{822DE772-2E02-4E27-B716-3E0C183820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3EA3F77-0AF1-4FE7-9CE1-610AEA5B595A}">
      <dgm:prSet phldrT="[Текст]" custT="1"/>
      <dgm:spPr/>
      <dgm:t>
        <a:bodyPr/>
        <a:lstStyle/>
        <a:p>
          <a:pPr algn="ctr"/>
          <a:r>
            <a:rPr lang="uk-UA" sz="2400" b="1" u="sng" dirty="0" smtClean="0">
              <a:solidFill>
                <a:srgbClr val="002060"/>
              </a:solidFill>
            </a:rPr>
            <a:t>Стратегія 1:</a:t>
          </a:r>
          <a:r>
            <a:rPr lang="uk-UA" sz="2400" b="1" dirty="0" smtClean="0">
              <a:solidFill>
                <a:srgbClr val="002060"/>
              </a:solidFill>
            </a:rPr>
            <a:t> </a:t>
          </a:r>
          <a:r>
            <a:rPr lang="uk-UA" sz="2400" b="0" dirty="0" smtClean="0"/>
            <a:t>Підтримка й супровід інформаційних технологій шляхом інтеграції намірів та дій керівництва й інформаційних відділів університету</a:t>
          </a:r>
          <a:endParaRPr lang="ru-RU" sz="2400" dirty="0"/>
        </a:p>
      </dgm:t>
    </dgm:pt>
    <dgm:pt modelId="{BE3D7B5E-D533-4738-8EF7-2F13D1C32845}" type="parTrans" cxnId="{7F8AC3CE-3ED1-48DD-886C-4C37A84A46D1}">
      <dgm:prSet/>
      <dgm:spPr/>
      <dgm:t>
        <a:bodyPr/>
        <a:lstStyle/>
        <a:p>
          <a:endParaRPr lang="ru-RU"/>
        </a:p>
      </dgm:t>
    </dgm:pt>
    <dgm:pt modelId="{8525C087-9394-4C48-955F-F25E6D5F16B0}" type="sibTrans" cxnId="{7F8AC3CE-3ED1-48DD-886C-4C37A84A46D1}">
      <dgm:prSet/>
      <dgm:spPr/>
      <dgm:t>
        <a:bodyPr/>
        <a:lstStyle/>
        <a:p>
          <a:endParaRPr lang="ru-RU"/>
        </a:p>
      </dgm:t>
    </dgm:pt>
    <dgm:pt modelId="{0A446A76-1AF6-4DDC-99D3-057B1A6F4D47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1:</a:t>
          </a:r>
          <a:r>
            <a:rPr lang="uk-UA" b="0" dirty="0" smtClean="0"/>
            <a:t> Розробка нових компонентів інформаційної системи</a:t>
          </a:r>
          <a:endParaRPr lang="ru-RU" b="1" dirty="0"/>
        </a:p>
      </dgm:t>
    </dgm:pt>
    <dgm:pt modelId="{60678D0E-616A-440A-BB20-BB28E1A47FD7}" type="parTrans" cxnId="{B1428504-43BC-4CB1-B916-04AAFD239475}">
      <dgm:prSet/>
      <dgm:spPr/>
      <dgm:t>
        <a:bodyPr/>
        <a:lstStyle/>
        <a:p>
          <a:endParaRPr lang="ru-RU"/>
        </a:p>
      </dgm:t>
    </dgm:pt>
    <dgm:pt modelId="{A031BADE-8273-450F-B114-7015495B28F9}" type="sibTrans" cxnId="{B1428504-43BC-4CB1-B916-04AAFD239475}">
      <dgm:prSet/>
      <dgm:spPr/>
      <dgm:t>
        <a:bodyPr/>
        <a:lstStyle/>
        <a:p>
          <a:endParaRPr lang="ru-RU"/>
        </a:p>
      </dgm:t>
    </dgm:pt>
    <dgm:pt modelId="{C5247311-4B0F-4518-B880-14178D32C95B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2: </a:t>
          </a:r>
          <a:r>
            <a:rPr lang="uk-UA" b="0" dirty="0" smtClean="0"/>
            <a:t>Розробка нових компонентів системи технічної підтримки</a:t>
          </a:r>
          <a:endParaRPr lang="ru-RU" b="1" dirty="0"/>
        </a:p>
      </dgm:t>
    </dgm:pt>
    <dgm:pt modelId="{FF9F3D25-4C66-4703-B10D-81E952EA9070}" type="parTrans" cxnId="{B7963CDD-F1F6-4D14-842A-7CBA251E1093}">
      <dgm:prSet/>
      <dgm:spPr/>
      <dgm:t>
        <a:bodyPr/>
        <a:lstStyle/>
        <a:p>
          <a:endParaRPr lang="ru-RU"/>
        </a:p>
      </dgm:t>
    </dgm:pt>
    <dgm:pt modelId="{701272CD-F45E-4A74-B073-45BA806E243A}" type="sibTrans" cxnId="{B7963CDD-F1F6-4D14-842A-7CBA251E1093}">
      <dgm:prSet/>
      <dgm:spPr/>
      <dgm:t>
        <a:bodyPr/>
        <a:lstStyle/>
        <a:p>
          <a:endParaRPr lang="ru-RU"/>
        </a:p>
      </dgm:t>
    </dgm:pt>
    <dgm:pt modelId="{51739CCC-50A4-4070-942A-5E181F75B72E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3:</a:t>
          </a:r>
          <a:r>
            <a:rPr lang="uk-UA" b="0" dirty="0" smtClean="0"/>
            <a:t> Розробка нових компонентів системи академічної підтримки</a:t>
          </a:r>
          <a:endParaRPr lang="ru-RU" b="1" dirty="0"/>
        </a:p>
      </dgm:t>
    </dgm:pt>
    <dgm:pt modelId="{1BE58208-5DDB-49DC-9464-66D3A08C8C5A}" type="parTrans" cxnId="{07D1BB3C-D351-4678-8FFC-7BC7390894DB}">
      <dgm:prSet/>
      <dgm:spPr/>
      <dgm:t>
        <a:bodyPr/>
        <a:lstStyle/>
        <a:p>
          <a:endParaRPr lang="ru-RU"/>
        </a:p>
      </dgm:t>
    </dgm:pt>
    <dgm:pt modelId="{A6A35C51-2BE6-4654-98F5-9818F61B255D}" type="sibTrans" cxnId="{07D1BB3C-D351-4678-8FFC-7BC7390894DB}">
      <dgm:prSet/>
      <dgm:spPr/>
      <dgm:t>
        <a:bodyPr/>
        <a:lstStyle/>
        <a:p>
          <a:endParaRPr lang="ru-RU"/>
        </a:p>
      </dgm:t>
    </dgm:pt>
    <dgm:pt modelId="{DD3ADAD3-3EB0-4113-80CE-9F920C20F5C6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4:</a:t>
          </a:r>
          <a:r>
            <a:rPr lang="uk-UA" b="0" dirty="0" smtClean="0"/>
            <a:t> Розробка центральної системи підтримки інформаційних технологій</a:t>
          </a:r>
          <a:endParaRPr lang="ru-RU" b="1" dirty="0"/>
        </a:p>
      </dgm:t>
    </dgm:pt>
    <dgm:pt modelId="{5F50104C-C8F1-444C-8B6A-51614276FF3D}" type="parTrans" cxnId="{25610133-FA5E-49BC-9B28-75FF42BB3AD4}">
      <dgm:prSet/>
      <dgm:spPr/>
      <dgm:t>
        <a:bodyPr/>
        <a:lstStyle/>
        <a:p>
          <a:endParaRPr lang="ru-RU"/>
        </a:p>
      </dgm:t>
    </dgm:pt>
    <dgm:pt modelId="{4AB70C58-F2F9-4A56-AA1A-C4EC9E184DC1}" type="sibTrans" cxnId="{25610133-FA5E-49BC-9B28-75FF42BB3AD4}">
      <dgm:prSet/>
      <dgm:spPr/>
      <dgm:t>
        <a:bodyPr/>
        <a:lstStyle/>
        <a:p>
          <a:endParaRPr lang="ru-RU"/>
        </a:p>
      </dgm:t>
    </dgm:pt>
    <dgm:pt modelId="{D6407822-ECA8-4BDE-87D1-DA25A8B4E09E}">
      <dgm:prSet/>
      <dgm:spPr/>
      <dgm:t>
        <a:bodyPr/>
        <a:lstStyle/>
        <a:p>
          <a:endParaRPr lang="ru-RU"/>
        </a:p>
      </dgm:t>
    </dgm:pt>
    <dgm:pt modelId="{CB328F78-B714-4FBA-8D25-A1409C14C537}" type="parTrans" cxnId="{31C01824-3691-43F9-A758-E4112B320368}">
      <dgm:prSet/>
      <dgm:spPr/>
      <dgm:t>
        <a:bodyPr/>
        <a:lstStyle/>
        <a:p>
          <a:endParaRPr lang="ru-RU"/>
        </a:p>
      </dgm:t>
    </dgm:pt>
    <dgm:pt modelId="{0C0D88E6-5924-4506-A0DE-8F49E861E2AF}" type="sibTrans" cxnId="{31C01824-3691-43F9-A758-E4112B320368}">
      <dgm:prSet/>
      <dgm:spPr/>
      <dgm:t>
        <a:bodyPr/>
        <a:lstStyle/>
        <a:p>
          <a:endParaRPr lang="ru-RU"/>
        </a:p>
      </dgm:t>
    </dgm:pt>
    <dgm:pt modelId="{367AB75D-FE21-4476-92B8-0752A21396C8}">
      <dgm:prSet/>
      <dgm:spPr/>
      <dgm:t>
        <a:bodyPr/>
        <a:lstStyle/>
        <a:p>
          <a:endParaRPr lang="ru-RU"/>
        </a:p>
      </dgm:t>
    </dgm:pt>
    <dgm:pt modelId="{9BB5B639-2AC8-4713-89EF-02A1E33050B0}" type="parTrans" cxnId="{5FE86A99-0B3F-4FCF-B110-F9089118404A}">
      <dgm:prSet/>
      <dgm:spPr/>
      <dgm:t>
        <a:bodyPr/>
        <a:lstStyle/>
        <a:p>
          <a:endParaRPr lang="ru-RU"/>
        </a:p>
      </dgm:t>
    </dgm:pt>
    <dgm:pt modelId="{9C9DB295-0D80-4B22-91A2-745E5CA3E4BC}" type="sibTrans" cxnId="{5FE86A99-0B3F-4FCF-B110-F9089118404A}">
      <dgm:prSet/>
      <dgm:spPr/>
      <dgm:t>
        <a:bodyPr/>
        <a:lstStyle/>
        <a:p>
          <a:endParaRPr lang="ru-RU"/>
        </a:p>
      </dgm:t>
    </dgm:pt>
    <dgm:pt modelId="{A06ECD02-2F69-4E29-B40C-BD9EBAB4EF7C}">
      <dgm:prSet/>
      <dgm:spPr/>
      <dgm:t>
        <a:bodyPr/>
        <a:lstStyle/>
        <a:p>
          <a:endParaRPr lang="ru-RU"/>
        </a:p>
      </dgm:t>
    </dgm:pt>
    <dgm:pt modelId="{A39861BE-435D-4CF7-BCDF-853D86DC8086}" type="parTrans" cxnId="{92F5A823-35FB-4197-BD1B-573EA1085081}">
      <dgm:prSet/>
      <dgm:spPr/>
      <dgm:t>
        <a:bodyPr/>
        <a:lstStyle/>
        <a:p>
          <a:endParaRPr lang="ru-RU"/>
        </a:p>
      </dgm:t>
    </dgm:pt>
    <dgm:pt modelId="{15B7297D-059F-498E-941E-50F92B6E6A9F}" type="sibTrans" cxnId="{92F5A823-35FB-4197-BD1B-573EA1085081}">
      <dgm:prSet/>
      <dgm:spPr/>
      <dgm:t>
        <a:bodyPr/>
        <a:lstStyle/>
        <a:p>
          <a:endParaRPr lang="ru-RU"/>
        </a:p>
      </dgm:t>
    </dgm:pt>
    <dgm:pt modelId="{6021060C-3E6F-4A73-8F2D-48B2D1D8B0A5}">
      <dgm:prSet/>
      <dgm:spPr/>
      <dgm:t>
        <a:bodyPr/>
        <a:lstStyle/>
        <a:p>
          <a:endParaRPr lang="ru-RU"/>
        </a:p>
      </dgm:t>
    </dgm:pt>
    <dgm:pt modelId="{1C925F24-B7DA-43F4-ACAB-467C7041D2A5}" type="parTrans" cxnId="{72772052-2B38-491C-B217-4D43AD8211EC}">
      <dgm:prSet/>
      <dgm:spPr/>
      <dgm:t>
        <a:bodyPr/>
        <a:lstStyle/>
        <a:p>
          <a:endParaRPr lang="ru-RU"/>
        </a:p>
      </dgm:t>
    </dgm:pt>
    <dgm:pt modelId="{509CA0BD-E0D1-4EED-814E-C1665E8FBD49}" type="sibTrans" cxnId="{72772052-2B38-491C-B217-4D43AD8211EC}">
      <dgm:prSet/>
      <dgm:spPr/>
      <dgm:t>
        <a:bodyPr/>
        <a:lstStyle/>
        <a:p>
          <a:endParaRPr lang="ru-RU"/>
        </a:p>
      </dgm:t>
    </dgm:pt>
    <dgm:pt modelId="{AC530FC4-7FDB-497C-9502-427FC81FA685}">
      <dgm:prSet/>
      <dgm:spPr/>
      <dgm:t>
        <a:bodyPr/>
        <a:lstStyle/>
        <a:p>
          <a:endParaRPr lang="ru-RU"/>
        </a:p>
      </dgm:t>
    </dgm:pt>
    <dgm:pt modelId="{AB4EF708-8C13-4AA5-B17C-A053CFE03B60}" type="parTrans" cxnId="{3DE37DFB-D543-4E26-BD00-A969FE8AE36F}">
      <dgm:prSet/>
      <dgm:spPr/>
      <dgm:t>
        <a:bodyPr/>
        <a:lstStyle/>
        <a:p>
          <a:endParaRPr lang="ru-RU"/>
        </a:p>
      </dgm:t>
    </dgm:pt>
    <dgm:pt modelId="{8DF74FB9-3474-4276-9798-5042BEFBDBBB}" type="sibTrans" cxnId="{3DE37DFB-D543-4E26-BD00-A969FE8AE36F}">
      <dgm:prSet/>
      <dgm:spPr/>
      <dgm:t>
        <a:bodyPr/>
        <a:lstStyle/>
        <a:p>
          <a:endParaRPr lang="ru-RU"/>
        </a:p>
      </dgm:t>
    </dgm:pt>
    <dgm:pt modelId="{7C549D96-5F18-48F1-B077-FDC36A86F714}">
      <dgm:prSet/>
      <dgm:spPr/>
      <dgm:t>
        <a:bodyPr/>
        <a:lstStyle/>
        <a:p>
          <a:endParaRPr lang="ru-RU"/>
        </a:p>
      </dgm:t>
    </dgm:pt>
    <dgm:pt modelId="{A8B3EFF4-64E1-4C6B-A26C-9C4C2BD6B7E8}" type="parTrans" cxnId="{F36BA7F6-E7E7-4BBB-A15C-6A9F23BEB95A}">
      <dgm:prSet/>
      <dgm:spPr/>
      <dgm:t>
        <a:bodyPr/>
        <a:lstStyle/>
        <a:p>
          <a:endParaRPr lang="ru-RU"/>
        </a:p>
      </dgm:t>
    </dgm:pt>
    <dgm:pt modelId="{8F131D4F-1BB5-4EA8-A4EA-07826F9383A0}" type="sibTrans" cxnId="{F36BA7F6-E7E7-4BBB-A15C-6A9F23BEB95A}">
      <dgm:prSet/>
      <dgm:spPr/>
      <dgm:t>
        <a:bodyPr/>
        <a:lstStyle/>
        <a:p>
          <a:endParaRPr lang="ru-RU"/>
        </a:p>
      </dgm:t>
    </dgm:pt>
    <dgm:pt modelId="{26B081EC-2569-4C91-9F90-AB2D92A51E95}">
      <dgm:prSet/>
      <dgm:spPr/>
      <dgm:t>
        <a:bodyPr/>
        <a:lstStyle/>
        <a:p>
          <a:endParaRPr lang="ru-RU"/>
        </a:p>
      </dgm:t>
    </dgm:pt>
    <dgm:pt modelId="{B24CFCC6-C1AA-4F56-A8D4-4C5E2E962675}" type="parTrans" cxnId="{B1A343FE-FA33-477C-8E6D-9C42C17AF6D4}">
      <dgm:prSet/>
      <dgm:spPr/>
      <dgm:t>
        <a:bodyPr/>
        <a:lstStyle/>
        <a:p>
          <a:endParaRPr lang="ru-RU"/>
        </a:p>
      </dgm:t>
    </dgm:pt>
    <dgm:pt modelId="{7ACCFE8E-F6C4-4F72-A9FA-2F29AAE5F141}" type="sibTrans" cxnId="{B1A343FE-FA33-477C-8E6D-9C42C17AF6D4}">
      <dgm:prSet/>
      <dgm:spPr/>
      <dgm:t>
        <a:bodyPr/>
        <a:lstStyle/>
        <a:p>
          <a:endParaRPr lang="ru-RU"/>
        </a:p>
      </dgm:t>
    </dgm:pt>
    <dgm:pt modelId="{E871E81D-C808-4305-AF67-1BCAF29892BB}">
      <dgm:prSet/>
      <dgm:spPr/>
      <dgm:t>
        <a:bodyPr/>
        <a:lstStyle/>
        <a:p>
          <a:endParaRPr lang="ru-RU"/>
        </a:p>
      </dgm:t>
    </dgm:pt>
    <dgm:pt modelId="{0977267F-866B-4102-B2BE-1E896BEAAA02}" type="parTrans" cxnId="{6C98945D-E62C-4178-9E4D-C3BF9C706CBD}">
      <dgm:prSet/>
      <dgm:spPr/>
      <dgm:t>
        <a:bodyPr/>
        <a:lstStyle/>
        <a:p>
          <a:endParaRPr lang="ru-RU"/>
        </a:p>
      </dgm:t>
    </dgm:pt>
    <dgm:pt modelId="{D9815C4A-2A36-4A05-8828-C5DCE299BC50}" type="sibTrans" cxnId="{6C98945D-E62C-4178-9E4D-C3BF9C706CBD}">
      <dgm:prSet/>
      <dgm:spPr/>
      <dgm:t>
        <a:bodyPr/>
        <a:lstStyle/>
        <a:p>
          <a:endParaRPr lang="ru-RU"/>
        </a:p>
      </dgm:t>
    </dgm:pt>
    <dgm:pt modelId="{1DF64B90-B088-4219-B168-16FD24B64632}">
      <dgm:prSet/>
      <dgm:spPr/>
      <dgm:t>
        <a:bodyPr/>
        <a:lstStyle/>
        <a:p>
          <a:endParaRPr lang="ru-RU"/>
        </a:p>
      </dgm:t>
    </dgm:pt>
    <dgm:pt modelId="{FF34246A-0449-44AA-BEB5-A874DACD19A8}" type="parTrans" cxnId="{4B802648-B229-421B-933B-E9C51D573960}">
      <dgm:prSet/>
      <dgm:spPr/>
      <dgm:t>
        <a:bodyPr/>
        <a:lstStyle/>
        <a:p>
          <a:endParaRPr lang="ru-RU"/>
        </a:p>
      </dgm:t>
    </dgm:pt>
    <dgm:pt modelId="{9C212542-C090-414C-879F-7372B88F15CE}" type="sibTrans" cxnId="{4B802648-B229-421B-933B-E9C51D573960}">
      <dgm:prSet/>
      <dgm:spPr/>
      <dgm:t>
        <a:bodyPr/>
        <a:lstStyle/>
        <a:p>
          <a:endParaRPr lang="ru-RU"/>
        </a:p>
      </dgm:t>
    </dgm:pt>
    <dgm:pt modelId="{0B235106-886C-4EBA-922D-4394DE249DF8}">
      <dgm:prSet/>
      <dgm:spPr/>
      <dgm:t>
        <a:bodyPr/>
        <a:lstStyle/>
        <a:p>
          <a:endParaRPr lang="ru-RU"/>
        </a:p>
      </dgm:t>
    </dgm:pt>
    <dgm:pt modelId="{9390E532-494F-4F82-87E1-84D3A9576F12}" type="parTrans" cxnId="{546D7E1C-E0DE-4F6B-AABA-087FFA1C7766}">
      <dgm:prSet/>
      <dgm:spPr/>
      <dgm:t>
        <a:bodyPr/>
        <a:lstStyle/>
        <a:p>
          <a:endParaRPr lang="ru-RU"/>
        </a:p>
      </dgm:t>
    </dgm:pt>
    <dgm:pt modelId="{6ED61F6C-62F4-46DF-AD2C-26A203D6CCFB}" type="sibTrans" cxnId="{546D7E1C-E0DE-4F6B-AABA-087FFA1C7766}">
      <dgm:prSet/>
      <dgm:spPr/>
      <dgm:t>
        <a:bodyPr/>
        <a:lstStyle/>
        <a:p>
          <a:endParaRPr lang="ru-RU"/>
        </a:p>
      </dgm:t>
    </dgm:pt>
    <dgm:pt modelId="{0569B2EB-C167-4AE9-ADC9-18A6367AD64D}">
      <dgm:prSet/>
      <dgm:spPr/>
      <dgm:t>
        <a:bodyPr/>
        <a:lstStyle/>
        <a:p>
          <a:endParaRPr lang="ru-RU"/>
        </a:p>
      </dgm:t>
    </dgm:pt>
    <dgm:pt modelId="{9F0842AD-0293-4199-AE1B-D0DB2E240025}" type="parTrans" cxnId="{4F291A75-8366-48C5-9D2D-824A49115E02}">
      <dgm:prSet/>
      <dgm:spPr/>
      <dgm:t>
        <a:bodyPr/>
        <a:lstStyle/>
        <a:p>
          <a:endParaRPr lang="ru-RU"/>
        </a:p>
      </dgm:t>
    </dgm:pt>
    <dgm:pt modelId="{1B75EC66-CBC6-40BF-B3CD-7AC29C5C20A9}" type="sibTrans" cxnId="{4F291A75-8366-48C5-9D2D-824A49115E02}">
      <dgm:prSet/>
      <dgm:spPr/>
      <dgm:t>
        <a:bodyPr/>
        <a:lstStyle/>
        <a:p>
          <a:endParaRPr lang="ru-RU"/>
        </a:p>
      </dgm:t>
    </dgm:pt>
    <dgm:pt modelId="{4FC20096-FC2E-4809-8DD2-D0CB917F45F4}">
      <dgm:prSet/>
      <dgm:spPr/>
      <dgm:t>
        <a:bodyPr/>
        <a:lstStyle/>
        <a:p>
          <a:endParaRPr lang="ru-RU"/>
        </a:p>
      </dgm:t>
    </dgm:pt>
    <dgm:pt modelId="{BF493D02-17DB-474D-82D5-948A55542EB4}" type="parTrans" cxnId="{029F1766-2383-4DC2-8095-08D93FC96AC0}">
      <dgm:prSet/>
      <dgm:spPr/>
      <dgm:t>
        <a:bodyPr/>
        <a:lstStyle/>
        <a:p>
          <a:endParaRPr lang="ru-RU"/>
        </a:p>
      </dgm:t>
    </dgm:pt>
    <dgm:pt modelId="{C900A500-1A25-4F25-B273-E90E15824436}" type="sibTrans" cxnId="{029F1766-2383-4DC2-8095-08D93FC96AC0}">
      <dgm:prSet/>
      <dgm:spPr/>
      <dgm:t>
        <a:bodyPr/>
        <a:lstStyle/>
        <a:p>
          <a:endParaRPr lang="ru-RU"/>
        </a:p>
      </dgm:t>
    </dgm:pt>
    <dgm:pt modelId="{E0037FC1-185A-4A75-96DC-0F595A4B8CC5}">
      <dgm:prSet/>
      <dgm:spPr/>
      <dgm:t>
        <a:bodyPr/>
        <a:lstStyle/>
        <a:p>
          <a:endParaRPr lang="ru-RU"/>
        </a:p>
      </dgm:t>
    </dgm:pt>
    <dgm:pt modelId="{43041F2F-32EF-4A50-B7BD-42153B3337C8}" type="parTrans" cxnId="{3CF54E38-8A0C-46CE-8962-301A22F76088}">
      <dgm:prSet/>
      <dgm:spPr/>
      <dgm:t>
        <a:bodyPr/>
        <a:lstStyle/>
        <a:p>
          <a:endParaRPr lang="ru-RU"/>
        </a:p>
      </dgm:t>
    </dgm:pt>
    <dgm:pt modelId="{9583FDC5-16CB-4D68-88F1-1AEC8CACE316}" type="sibTrans" cxnId="{3CF54E38-8A0C-46CE-8962-301A22F76088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EB38F-0FBA-4F03-BE59-49C93A1E1741}" type="pres">
      <dgm:prSet presAssocID="{F3EA3F77-0AF1-4FE7-9CE1-610AEA5B595A}" presName="roof" presStyleLbl="dkBgShp" presStyleIdx="0" presStyleCnt="2" custLinFactNeighborX="1" custLinFactNeighborY="-1722"/>
      <dgm:spPr/>
      <dgm:t>
        <a:bodyPr/>
        <a:lstStyle/>
        <a:p>
          <a:endParaRPr lang="ru-RU"/>
        </a:p>
      </dgm:t>
    </dgm:pt>
    <dgm:pt modelId="{459ACE8D-4C27-46E6-B537-F25EEC42FCDD}" type="pres">
      <dgm:prSet presAssocID="{F3EA3F77-0AF1-4FE7-9CE1-610AEA5B595A}" presName="pillars" presStyleCnt="0"/>
      <dgm:spPr/>
    </dgm:pt>
    <dgm:pt modelId="{F8830AD0-846F-4ABF-949F-5F508AC81CE5}" type="pres">
      <dgm:prSet presAssocID="{F3EA3F77-0AF1-4FE7-9CE1-610AEA5B595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1C402-378A-4E97-ABBF-C71C29F4EAD7}" type="pres">
      <dgm:prSet presAssocID="{C5247311-4B0F-4518-B880-14178D32C95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24A6-CAFE-4AC4-A420-8064682A5B67}" type="pres">
      <dgm:prSet presAssocID="{51739CCC-50A4-4070-942A-5E181F75B72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254-CCFE-4960-988E-6B5692FF7C1B}" type="pres">
      <dgm:prSet presAssocID="{DD3ADAD3-3EB0-4113-80CE-9F920C20F5C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E6887-3C91-432F-9AAF-894486AE3BCD}" type="pres">
      <dgm:prSet presAssocID="{F3EA3F77-0AF1-4FE7-9CE1-610AEA5B595A}" presName="base" presStyleLbl="dkBgShp" presStyleIdx="1" presStyleCnt="2"/>
      <dgm:spPr/>
    </dgm:pt>
  </dgm:ptLst>
  <dgm:cxnLst>
    <dgm:cxn modelId="{B1A343FE-FA33-477C-8E6D-9C42C17AF6D4}" srcId="{7C549D96-5F18-48F1-B077-FDC36A86F714}" destId="{26B081EC-2569-4C91-9F90-AB2D92A51E95}" srcOrd="0" destOrd="0" parTransId="{B24CFCC6-C1AA-4F56-A8D4-4C5E2E962675}" sibTransId="{7ACCFE8E-F6C4-4F72-A9FA-2F29AAE5F141}"/>
    <dgm:cxn modelId="{B1428504-43BC-4CB1-B916-04AAFD239475}" srcId="{F3EA3F77-0AF1-4FE7-9CE1-610AEA5B595A}" destId="{0A446A76-1AF6-4DDC-99D3-057B1A6F4D47}" srcOrd="0" destOrd="0" parTransId="{60678D0E-616A-440A-BB20-BB28E1A47FD7}" sibTransId="{A031BADE-8273-450F-B114-7015495B28F9}"/>
    <dgm:cxn modelId="{B7963CDD-F1F6-4D14-842A-7CBA251E1093}" srcId="{F3EA3F77-0AF1-4FE7-9CE1-610AEA5B595A}" destId="{C5247311-4B0F-4518-B880-14178D32C95B}" srcOrd="1" destOrd="0" parTransId="{FF9F3D25-4C66-4703-B10D-81E952EA9070}" sibTransId="{701272CD-F45E-4A74-B073-45BA806E243A}"/>
    <dgm:cxn modelId="{72772052-2B38-491C-B217-4D43AD8211EC}" srcId="{D6407822-ECA8-4BDE-87D1-DA25A8B4E09E}" destId="{6021060C-3E6F-4A73-8F2D-48B2D1D8B0A5}" srcOrd="2" destOrd="0" parTransId="{1C925F24-B7DA-43F4-ACAB-467C7041D2A5}" sibTransId="{509CA0BD-E0D1-4EED-814E-C1665E8FBD49}"/>
    <dgm:cxn modelId="{25610133-FA5E-49BC-9B28-75FF42BB3AD4}" srcId="{F3EA3F77-0AF1-4FE7-9CE1-610AEA5B595A}" destId="{DD3ADAD3-3EB0-4113-80CE-9F920C20F5C6}" srcOrd="3" destOrd="0" parTransId="{5F50104C-C8F1-444C-8B6A-51614276FF3D}" sibTransId="{4AB70C58-F2F9-4A56-AA1A-C4EC9E184DC1}"/>
    <dgm:cxn modelId="{3CF54E38-8A0C-46CE-8962-301A22F76088}" srcId="{0569B2EB-C167-4AE9-ADC9-18A6367AD64D}" destId="{E0037FC1-185A-4A75-96DC-0F595A4B8CC5}" srcOrd="1" destOrd="0" parTransId="{43041F2F-32EF-4A50-B7BD-42153B3337C8}" sibTransId="{9583FDC5-16CB-4D68-88F1-1AEC8CACE316}"/>
    <dgm:cxn modelId="{546D7E1C-E0DE-4F6B-AABA-087FFA1C7766}" srcId="{7C549D96-5F18-48F1-B077-FDC36A86F714}" destId="{0B235106-886C-4EBA-922D-4394DE249DF8}" srcOrd="3" destOrd="0" parTransId="{9390E532-494F-4F82-87E1-84D3A9576F12}" sibTransId="{6ED61F6C-62F4-46DF-AD2C-26A203D6CCFB}"/>
    <dgm:cxn modelId="{6C98945D-E62C-4178-9E4D-C3BF9C706CBD}" srcId="{7C549D96-5F18-48F1-B077-FDC36A86F714}" destId="{E871E81D-C808-4305-AF67-1BCAF29892BB}" srcOrd="1" destOrd="0" parTransId="{0977267F-866B-4102-B2BE-1E896BEAAA02}" sibTransId="{D9815C4A-2A36-4A05-8828-C5DCE299BC50}"/>
    <dgm:cxn modelId="{F9B224CE-8731-48AB-9F5C-CB101B6F6801}" type="presOf" srcId="{0A446A76-1AF6-4DDC-99D3-057B1A6F4D47}" destId="{F8830AD0-846F-4ABF-949F-5F508AC81CE5}" srcOrd="0" destOrd="0" presId="urn:microsoft.com/office/officeart/2005/8/layout/hList3"/>
    <dgm:cxn modelId="{31C01824-3691-43F9-A758-E4112B320368}" srcId="{C3FBD9EA-2A52-4233-B19C-35CF652857C8}" destId="{D6407822-ECA8-4BDE-87D1-DA25A8B4E09E}" srcOrd="1" destOrd="0" parTransId="{CB328F78-B714-4FBA-8D25-A1409C14C537}" sibTransId="{0C0D88E6-5924-4506-A0DE-8F49E861E2AF}"/>
    <dgm:cxn modelId="{2EEE284B-208C-4F63-B05A-9DE4FB1C1DA7}" type="presOf" srcId="{DD3ADAD3-3EB0-4113-80CE-9F920C20F5C6}" destId="{9D64F254-CCFE-4960-988E-6B5692FF7C1B}" srcOrd="0" destOrd="0" presId="urn:microsoft.com/office/officeart/2005/8/layout/hList3"/>
    <dgm:cxn modelId="{19F25F83-1ED6-4D4A-AF8F-70D6317A0DC1}" type="presOf" srcId="{C3FBD9EA-2A52-4233-B19C-35CF652857C8}" destId="{98500611-CA1F-4988-88D6-B85FA6AC6B71}" srcOrd="0" destOrd="0" presId="urn:microsoft.com/office/officeart/2005/8/layout/hList3"/>
    <dgm:cxn modelId="{5FE86A99-0B3F-4FCF-B110-F9089118404A}" srcId="{D6407822-ECA8-4BDE-87D1-DA25A8B4E09E}" destId="{367AB75D-FE21-4476-92B8-0752A21396C8}" srcOrd="0" destOrd="0" parTransId="{9BB5B639-2AC8-4713-89EF-02A1E33050B0}" sibTransId="{9C9DB295-0D80-4B22-91A2-745E5CA3E4BC}"/>
    <dgm:cxn modelId="{539448C5-AE97-42E3-9B9A-EDD802D3EAB1}" type="presOf" srcId="{51739CCC-50A4-4070-942A-5E181F75B72E}" destId="{C64624A6-CAFE-4AC4-A420-8064682A5B67}" srcOrd="0" destOrd="0" presId="urn:microsoft.com/office/officeart/2005/8/layout/hList3"/>
    <dgm:cxn modelId="{AE2390E8-B8DD-49BF-80AC-0FE96290DA78}" type="presOf" srcId="{C5247311-4B0F-4518-B880-14178D32C95B}" destId="{8F11C402-378A-4E97-ABBF-C71C29F4EAD7}" srcOrd="0" destOrd="0" presId="urn:microsoft.com/office/officeart/2005/8/layout/hList3"/>
    <dgm:cxn modelId="{92F5A823-35FB-4197-BD1B-573EA1085081}" srcId="{D6407822-ECA8-4BDE-87D1-DA25A8B4E09E}" destId="{A06ECD02-2F69-4E29-B40C-BD9EBAB4EF7C}" srcOrd="1" destOrd="0" parTransId="{A39861BE-435D-4CF7-BCDF-853D86DC8086}" sibTransId="{15B7297D-059F-498E-941E-50F92B6E6A9F}"/>
    <dgm:cxn modelId="{4F291A75-8366-48C5-9D2D-824A49115E02}" srcId="{C3FBD9EA-2A52-4233-B19C-35CF652857C8}" destId="{0569B2EB-C167-4AE9-ADC9-18A6367AD64D}" srcOrd="3" destOrd="0" parTransId="{9F0842AD-0293-4199-AE1B-D0DB2E240025}" sibTransId="{1B75EC66-CBC6-40BF-B3CD-7AC29C5C20A9}"/>
    <dgm:cxn modelId="{F36BA7F6-E7E7-4BBB-A15C-6A9F23BEB95A}" srcId="{C3FBD9EA-2A52-4233-B19C-35CF652857C8}" destId="{7C549D96-5F18-48F1-B077-FDC36A86F714}" srcOrd="2" destOrd="0" parTransId="{A8B3EFF4-64E1-4C6B-A26C-9C4C2BD6B7E8}" sibTransId="{8F131D4F-1BB5-4EA8-A4EA-07826F9383A0}"/>
    <dgm:cxn modelId="{029F1766-2383-4DC2-8095-08D93FC96AC0}" srcId="{0569B2EB-C167-4AE9-ADC9-18A6367AD64D}" destId="{4FC20096-FC2E-4809-8DD2-D0CB917F45F4}" srcOrd="0" destOrd="0" parTransId="{BF493D02-17DB-474D-82D5-948A55542EB4}" sibTransId="{C900A500-1A25-4F25-B273-E90E15824436}"/>
    <dgm:cxn modelId="{3DE37DFB-D543-4E26-BD00-A969FE8AE36F}" srcId="{D6407822-ECA8-4BDE-87D1-DA25A8B4E09E}" destId="{AC530FC4-7FDB-497C-9502-427FC81FA685}" srcOrd="3" destOrd="0" parTransId="{AB4EF708-8C13-4AA5-B17C-A053CFE03B60}" sibTransId="{8DF74FB9-3474-4276-9798-5042BEFBDBBB}"/>
    <dgm:cxn modelId="{07D1BB3C-D351-4678-8FFC-7BC7390894DB}" srcId="{F3EA3F77-0AF1-4FE7-9CE1-610AEA5B595A}" destId="{51739CCC-50A4-4070-942A-5E181F75B72E}" srcOrd="2" destOrd="0" parTransId="{1BE58208-5DDB-49DC-9464-66D3A08C8C5A}" sibTransId="{A6A35C51-2BE6-4654-98F5-9818F61B255D}"/>
    <dgm:cxn modelId="{4B802648-B229-421B-933B-E9C51D573960}" srcId="{7C549D96-5F18-48F1-B077-FDC36A86F714}" destId="{1DF64B90-B088-4219-B168-16FD24B64632}" srcOrd="2" destOrd="0" parTransId="{FF34246A-0449-44AA-BEB5-A874DACD19A8}" sibTransId="{9C212542-C090-414C-879F-7372B88F15CE}"/>
    <dgm:cxn modelId="{7F8AC3CE-3ED1-48DD-886C-4C37A84A46D1}" srcId="{C3FBD9EA-2A52-4233-B19C-35CF652857C8}" destId="{F3EA3F77-0AF1-4FE7-9CE1-610AEA5B595A}" srcOrd="0" destOrd="0" parTransId="{BE3D7B5E-D533-4738-8EF7-2F13D1C32845}" sibTransId="{8525C087-9394-4C48-955F-F25E6D5F16B0}"/>
    <dgm:cxn modelId="{4F9C4A9A-7CBF-4A30-A2C7-FCAABDAC68BD}" type="presOf" srcId="{F3EA3F77-0AF1-4FE7-9CE1-610AEA5B595A}" destId="{E88EB38F-0FBA-4F03-BE59-49C93A1E1741}" srcOrd="0" destOrd="0" presId="urn:microsoft.com/office/officeart/2005/8/layout/hList3"/>
    <dgm:cxn modelId="{2B25235D-BAB5-4409-AA57-3185D96550EB}" type="presParOf" srcId="{98500611-CA1F-4988-88D6-B85FA6AC6B71}" destId="{E88EB38F-0FBA-4F03-BE59-49C93A1E1741}" srcOrd="0" destOrd="0" presId="urn:microsoft.com/office/officeart/2005/8/layout/hList3"/>
    <dgm:cxn modelId="{D26AD00A-8B59-4AC5-A7A9-66E6D93B3786}" type="presParOf" srcId="{98500611-CA1F-4988-88D6-B85FA6AC6B71}" destId="{459ACE8D-4C27-46E6-B537-F25EEC42FCDD}" srcOrd="1" destOrd="0" presId="urn:microsoft.com/office/officeart/2005/8/layout/hList3"/>
    <dgm:cxn modelId="{2AE62F7F-4325-4FCC-B76F-4A821B480ACA}" type="presParOf" srcId="{459ACE8D-4C27-46E6-B537-F25EEC42FCDD}" destId="{F8830AD0-846F-4ABF-949F-5F508AC81CE5}" srcOrd="0" destOrd="0" presId="urn:microsoft.com/office/officeart/2005/8/layout/hList3"/>
    <dgm:cxn modelId="{DCEF669C-A854-45BC-BDDC-808561B3C0EC}" type="presParOf" srcId="{459ACE8D-4C27-46E6-B537-F25EEC42FCDD}" destId="{8F11C402-378A-4E97-ABBF-C71C29F4EAD7}" srcOrd="1" destOrd="0" presId="urn:microsoft.com/office/officeart/2005/8/layout/hList3"/>
    <dgm:cxn modelId="{5EA0417C-CC69-4A3D-8A05-84CDDBF2F151}" type="presParOf" srcId="{459ACE8D-4C27-46E6-B537-F25EEC42FCDD}" destId="{C64624A6-CAFE-4AC4-A420-8064682A5B67}" srcOrd="2" destOrd="0" presId="urn:microsoft.com/office/officeart/2005/8/layout/hList3"/>
    <dgm:cxn modelId="{5FF0E6A0-6029-474F-923A-A61F0A780081}" type="presParOf" srcId="{459ACE8D-4C27-46E6-B537-F25EEC42FCDD}" destId="{9D64F254-CCFE-4960-988E-6B5692FF7C1B}" srcOrd="3" destOrd="0" presId="urn:microsoft.com/office/officeart/2005/8/layout/hList3"/>
    <dgm:cxn modelId="{BE054796-EBA0-4166-9464-326FF371813F}" type="presParOf" srcId="{98500611-CA1F-4988-88D6-B85FA6AC6B71}" destId="{4DDE6887-3C91-432F-9AAF-894486AE3B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6407822-ECA8-4BDE-87D1-DA25A8B4E09E}">
      <dgm:prSet custT="1"/>
      <dgm:spPr/>
      <dgm:t>
        <a:bodyPr/>
        <a:lstStyle/>
        <a:p>
          <a:r>
            <a:rPr lang="uk-UA" sz="2400" b="1" u="sng" dirty="0" smtClean="0">
              <a:solidFill>
                <a:srgbClr val="002060"/>
              </a:solidFill>
            </a:rPr>
            <a:t>Стратегія 2:</a:t>
          </a:r>
          <a:r>
            <a:rPr lang="uk-UA" sz="2400" b="1" dirty="0" smtClean="0">
              <a:solidFill>
                <a:srgbClr val="002060"/>
              </a:solidFill>
            </a:rPr>
            <a:t> </a:t>
          </a:r>
          <a:r>
            <a:rPr lang="uk-UA" sz="2400" b="0" dirty="0" smtClean="0"/>
            <a:t>Розвиток структури управління</a:t>
          </a:r>
          <a:endParaRPr lang="ru-RU" sz="2400" b="1" dirty="0"/>
        </a:p>
      </dgm:t>
    </dgm:pt>
    <dgm:pt modelId="{CB328F78-B714-4FBA-8D25-A1409C14C537}" type="parTrans" cxnId="{31C01824-3691-43F9-A758-E4112B320368}">
      <dgm:prSet/>
      <dgm:spPr/>
      <dgm:t>
        <a:bodyPr/>
        <a:lstStyle/>
        <a:p>
          <a:endParaRPr lang="ru-RU"/>
        </a:p>
      </dgm:t>
    </dgm:pt>
    <dgm:pt modelId="{0C0D88E6-5924-4506-A0DE-8F49E861E2AF}" type="sibTrans" cxnId="{31C01824-3691-43F9-A758-E4112B320368}">
      <dgm:prSet/>
      <dgm:spPr/>
      <dgm:t>
        <a:bodyPr/>
        <a:lstStyle/>
        <a:p>
          <a:endParaRPr lang="ru-RU"/>
        </a:p>
      </dgm:t>
    </dgm:pt>
    <dgm:pt modelId="{367AB75D-FE21-4476-92B8-0752A21396C8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1: </a:t>
          </a:r>
          <a:r>
            <a:rPr lang="uk-UA" b="0" dirty="0" smtClean="0"/>
            <a:t>Вдосконалення управління інформаційними технологіями в університеті</a:t>
          </a:r>
          <a:endParaRPr lang="ru-RU" b="1" dirty="0"/>
        </a:p>
      </dgm:t>
    </dgm:pt>
    <dgm:pt modelId="{9BB5B639-2AC8-4713-89EF-02A1E33050B0}" type="parTrans" cxnId="{5FE86A99-0B3F-4FCF-B110-F9089118404A}">
      <dgm:prSet/>
      <dgm:spPr/>
      <dgm:t>
        <a:bodyPr/>
        <a:lstStyle/>
        <a:p>
          <a:endParaRPr lang="ru-RU"/>
        </a:p>
      </dgm:t>
    </dgm:pt>
    <dgm:pt modelId="{9C9DB295-0D80-4B22-91A2-745E5CA3E4BC}" type="sibTrans" cxnId="{5FE86A99-0B3F-4FCF-B110-F9089118404A}">
      <dgm:prSet/>
      <dgm:spPr/>
      <dgm:t>
        <a:bodyPr/>
        <a:lstStyle/>
        <a:p>
          <a:endParaRPr lang="ru-RU"/>
        </a:p>
      </dgm:t>
    </dgm:pt>
    <dgm:pt modelId="{A06ECD02-2F69-4E29-B40C-BD9EBAB4EF7C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2: </a:t>
          </a:r>
          <a:r>
            <a:rPr lang="uk-UA" b="0" dirty="0" smtClean="0"/>
            <a:t>Вдосконалення й підтримка роботи корпоративних систем </a:t>
          </a:r>
          <a:endParaRPr lang="ru-RU" b="1" dirty="0"/>
        </a:p>
      </dgm:t>
    </dgm:pt>
    <dgm:pt modelId="{A39861BE-435D-4CF7-BCDF-853D86DC8086}" type="parTrans" cxnId="{92F5A823-35FB-4197-BD1B-573EA1085081}">
      <dgm:prSet/>
      <dgm:spPr/>
      <dgm:t>
        <a:bodyPr/>
        <a:lstStyle/>
        <a:p>
          <a:endParaRPr lang="ru-RU"/>
        </a:p>
      </dgm:t>
    </dgm:pt>
    <dgm:pt modelId="{15B7297D-059F-498E-941E-50F92B6E6A9F}" type="sibTrans" cxnId="{92F5A823-35FB-4197-BD1B-573EA1085081}">
      <dgm:prSet/>
      <dgm:spPr/>
      <dgm:t>
        <a:bodyPr/>
        <a:lstStyle/>
        <a:p>
          <a:endParaRPr lang="ru-RU"/>
        </a:p>
      </dgm:t>
    </dgm:pt>
    <dgm:pt modelId="{6021060C-3E6F-4A73-8F2D-48B2D1D8B0A5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3: </a:t>
          </a:r>
          <a:r>
            <a:rPr lang="uk-UA" b="0" dirty="0" smtClean="0"/>
            <a:t>З’ясування потреб студентського комітету самоврядування</a:t>
          </a:r>
          <a:endParaRPr lang="ru-RU" b="1" dirty="0"/>
        </a:p>
      </dgm:t>
    </dgm:pt>
    <dgm:pt modelId="{1C925F24-B7DA-43F4-ACAB-467C7041D2A5}" type="parTrans" cxnId="{72772052-2B38-491C-B217-4D43AD8211EC}">
      <dgm:prSet/>
      <dgm:spPr/>
      <dgm:t>
        <a:bodyPr/>
        <a:lstStyle/>
        <a:p>
          <a:endParaRPr lang="ru-RU"/>
        </a:p>
      </dgm:t>
    </dgm:pt>
    <dgm:pt modelId="{509CA0BD-E0D1-4EED-814E-C1665E8FBD49}" type="sibTrans" cxnId="{72772052-2B38-491C-B217-4D43AD8211EC}">
      <dgm:prSet/>
      <dgm:spPr/>
      <dgm:t>
        <a:bodyPr/>
        <a:lstStyle/>
        <a:p>
          <a:endParaRPr lang="ru-RU"/>
        </a:p>
      </dgm:t>
    </dgm:pt>
    <dgm:pt modelId="{AC530FC4-7FDB-497C-9502-427FC81FA685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4: </a:t>
          </a:r>
          <a:r>
            <a:rPr lang="uk-UA" b="0" dirty="0" smtClean="0"/>
            <a:t>З’ясування потреб професорсько-викладацького складу</a:t>
          </a:r>
          <a:endParaRPr lang="ru-RU" b="1" dirty="0"/>
        </a:p>
      </dgm:t>
    </dgm:pt>
    <dgm:pt modelId="{AB4EF708-8C13-4AA5-B17C-A053CFE03B60}" type="parTrans" cxnId="{3DE37DFB-D543-4E26-BD00-A969FE8AE36F}">
      <dgm:prSet/>
      <dgm:spPr/>
      <dgm:t>
        <a:bodyPr/>
        <a:lstStyle/>
        <a:p>
          <a:endParaRPr lang="ru-RU"/>
        </a:p>
      </dgm:t>
    </dgm:pt>
    <dgm:pt modelId="{8DF74FB9-3474-4276-9798-5042BEFBDBBB}" type="sibTrans" cxnId="{3DE37DFB-D543-4E26-BD00-A969FE8AE36F}">
      <dgm:prSet/>
      <dgm:spPr/>
      <dgm:t>
        <a:bodyPr/>
        <a:lstStyle/>
        <a:p>
          <a:endParaRPr lang="ru-RU"/>
        </a:p>
      </dgm:t>
    </dgm:pt>
    <dgm:pt modelId="{7C549D96-5F18-48F1-B077-FDC36A86F714}">
      <dgm:prSet/>
      <dgm:spPr/>
      <dgm:t>
        <a:bodyPr/>
        <a:lstStyle/>
        <a:p>
          <a:endParaRPr lang="ru-RU"/>
        </a:p>
      </dgm:t>
    </dgm:pt>
    <dgm:pt modelId="{A8B3EFF4-64E1-4C6B-A26C-9C4C2BD6B7E8}" type="parTrans" cxnId="{F36BA7F6-E7E7-4BBB-A15C-6A9F23BEB95A}">
      <dgm:prSet/>
      <dgm:spPr/>
      <dgm:t>
        <a:bodyPr/>
        <a:lstStyle/>
        <a:p>
          <a:endParaRPr lang="ru-RU"/>
        </a:p>
      </dgm:t>
    </dgm:pt>
    <dgm:pt modelId="{8F131D4F-1BB5-4EA8-A4EA-07826F9383A0}" type="sibTrans" cxnId="{F36BA7F6-E7E7-4BBB-A15C-6A9F23BEB95A}">
      <dgm:prSet/>
      <dgm:spPr/>
      <dgm:t>
        <a:bodyPr/>
        <a:lstStyle/>
        <a:p>
          <a:endParaRPr lang="ru-RU"/>
        </a:p>
      </dgm:t>
    </dgm:pt>
    <dgm:pt modelId="{26B081EC-2569-4C91-9F90-AB2D92A51E95}">
      <dgm:prSet/>
      <dgm:spPr/>
      <dgm:t>
        <a:bodyPr/>
        <a:lstStyle/>
        <a:p>
          <a:endParaRPr lang="ru-RU"/>
        </a:p>
      </dgm:t>
    </dgm:pt>
    <dgm:pt modelId="{B24CFCC6-C1AA-4F56-A8D4-4C5E2E962675}" type="parTrans" cxnId="{B1A343FE-FA33-477C-8E6D-9C42C17AF6D4}">
      <dgm:prSet/>
      <dgm:spPr/>
      <dgm:t>
        <a:bodyPr/>
        <a:lstStyle/>
        <a:p>
          <a:endParaRPr lang="ru-RU"/>
        </a:p>
      </dgm:t>
    </dgm:pt>
    <dgm:pt modelId="{7ACCFE8E-F6C4-4F72-A9FA-2F29AAE5F141}" type="sibTrans" cxnId="{B1A343FE-FA33-477C-8E6D-9C42C17AF6D4}">
      <dgm:prSet/>
      <dgm:spPr/>
      <dgm:t>
        <a:bodyPr/>
        <a:lstStyle/>
        <a:p>
          <a:endParaRPr lang="ru-RU"/>
        </a:p>
      </dgm:t>
    </dgm:pt>
    <dgm:pt modelId="{E871E81D-C808-4305-AF67-1BCAF29892BB}">
      <dgm:prSet/>
      <dgm:spPr/>
      <dgm:t>
        <a:bodyPr/>
        <a:lstStyle/>
        <a:p>
          <a:endParaRPr lang="ru-RU"/>
        </a:p>
      </dgm:t>
    </dgm:pt>
    <dgm:pt modelId="{0977267F-866B-4102-B2BE-1E896BEAAA02}" type="parTrans" cxnId="{6C98945D-E62C-4178-9E4D-C3BF9C706CBD}">
      <dgm:prSet/>
      <dgm:spPr/>
      <dgm:t>
        <a:bodyPr/>
        <a:lstStyle/>
        <a:p>
          <a:endParaRPr lang="ru-RU"/>
        </a:p>
      </dgm:t>
    </dgm:pt>
    <dgm:pt modelId="{D9815C4A-2A36-4A05-8828-C5DCE299BC50}" type="sibTrans" cxnId="{6C98945D-E62C-4178-9E4D-C3BF9C706CBD}">
      <dgm:prSet/>
      <dgm:spPr/>
      <dgm:t>
        <a:bodyPr/>
        <a:lstStyle/>
        <a:p>
          <a:endParaRPr lang="ru-RU"/>
        </a:p>
      </dgm:t>
    </dgm:pt>
    <dgm:pt modelId="{1DF64B90-B088-4219-B168-16FD24B64632}">
      <dgm:prSet/>
      <dgm:spPr/>
      <dgm:t>
        <a:bodyPr/>
        <a:lstStyle/>
        <a:p>
          <a:endParaRPr lang="ru-RU"/>
        </a:p>
      </dgm:t>
    </dgm:pt>
    <dgm:pt modelId="{FF34246A-0449-44AA-BEB5-A874DACD19A8}" type="parTrans" cxnId="{4B802648-B229-421B-933B-E9C51D573960}">
      <dgm:prSet/>
      <dgm:spPr/>
      <dgm:t>
        <a:bodyPr/>
        <a:lstStyle/>
        <a:p>
          <a:endParaRPr lang="ru-RU"/>
        </a:p>
      </dgm:t>
    </dgm:pt>
    <dgm:pt modelId="{9C212542-C090-414C-879F-7372B88F15CE}" type="sibTrans" cxnId="{4B802648-B229-421B-933B-E9C51D573960}">
      <dgm:prSet/>
      <dgm:spPr/>
      <dgm:t>
        <a:bodyPr/>
        <a:lstStyle/>
        <a:p>
          <a:endParaRPr lang="ru-RU"/>
        </a:p>
      </dgm:t>
    </dgm:pt>
    <dgm:pt modelId="{0B235106-886C-4EBA-922D-4394DE249DF8}">
      <dgm:prSet/>
      <dgm:spPr/>
      <dgm:t>
        <a:bodyPr/>
        <a:lstStyle/>
        <a:p>
          <a:endParaRPr lang="ru-RU"/>
        </a:p>
      </dgm:t>
    </dgm:pt>
    <dgm:pt modelId="{9390E532-494F-4F82-87E1-84D3A9576F12}" type="parTrans" cxnId="{546D7E1C-E0DE-4F6B-AABA-087FFA1C7766}">
      <dgm:prSet/>
      <dgm:spPr/>
      <dgm:t>
        <a:bodyPr/>
        <a:lstStyle/>
        <a:p>
          <a:endParaRPr lang="ru-RU"/>
        </a:p>
      </dgm:t>
    </dgm:pt>
    <dgm:pt modelId="{6ED61F6C-62F4-46DF-AD2C-26A203D6CCFB}" type="sibTrans" cxnId="{546D7E1C-E0DE-4F6B-AABA-087FFA1C7766}">
      <dgm:prSet/>
      <dgm:spPr/>
      <dgm:t>
        <a:bodyPr/>
        <a:lstStyle/>
        <a:p>
          <a:endParaRPr lang="ru-RU"/>
        </a:p>
      </dgm:t>
    </dgm:pt>
    <dgm:pt modelId="{0569B2EB-C167-4AE9-ADC9-18A6367AD64D}">
      <dgm:prSet/>
      <dgm:spPr/>
      <dgm:t>
        <a:bodyPr/>
        <a:lstStyle/>
        <a:p>
          <a:endParaRPr lang="ru-RU"/>
        </a:p>
      </dgm:t>
    </dgm:pt>
    <dgm:pt modelId="{9F0842AD-0293-4199-AE1B-D0DB2E240025}" type="parTrans" cxnId="{4F291A75-8366-48C5-9D2D-824A49115E02}">
      <dgm:prSet/>
      <dgm:spPr/>
      <dgm:t>
        <a:bodyPr/>
        <a:lstStyle/>
        <a:p>
          <a:endParaRPr lang="ru-RU"/>
        </a:p>
      </dgm:t>
    </dgm:pt>
    <dgm:pt modelId="{1B75EC66-CBC6-40BF-B3CD-7AC29C5C20A9}" type="sibTrans" cxnId="{4F291A75-8366-48C5-9D2D-824A49115E02}">
      <dgm:prSet/>
      <dgm:spPr/>
      <dgm:t>
        <a:bodyPr/>
        <a:lstStyle/>
        <a:p>
          <a:endParaRPr lang="ru-RU"/>
        </a:p>
      </dgm:t>
    </dgm:pt>
    <dgm:pt modelId="{4FC20096-FC2E-4809-8DD2-D0CB917F45F4}">
      <dgm:prSet/>
      <dgm:spPr/>
      <dgm:t>
        <a:bodyPr/>
        <a:lstStyle/>
        <a:p>
          <a:endParaRPr lang="ru-RU"/>
        </a:p>
      </dgm:t>
    </dgm:pt>
    <dgm:pt modelId="{BF493D02-17DB-474D-82D5-948A55542EB4}" type="parTrans" cxnId="{029F1766-2383-4DC2-8095-08D93FC96AC0}">
      <dgm:prSet/>
      <dgm:spPr/>
      <dgm:t>
        <a:bodyPr/>
        <a:lstStyle/>
        <a:p>
          <a:endParaRPr lang="ru-RU"/>
        </a:p>
      </dgm:t>
    </dgm:pt>
    <dgm:pt modelId="{C900A500-1A25-4F25-B273-E90E15824436}" type="sibTrans" cxnId="{029F1766-2383-4DC2-8095-08D93FC96AC0}">
      <dgm:prSet/>
      <dgm:spPr/>
      <dgm:t>
        <a:bodyPr/>
        <a:lstStyle/>
        <a:p>
          <a:endParaRPr lang="ru-RU"/>
        </a:p>
      </dgm:t>
    </dgm:pt>
    <dgm:pt modelId="{E0037FC1-185A-4A75-96DC-0F595A4B8CC5}">
      <dgm:prSet/>
      <dgm:spPr/>
      <dgm:t>
        <a:bodyPr/>
        <a:lstStyle/>
        <a:p>
          <a:endParaRPr lang="ru-RU"/>
        </a:p>
      </dgm:t>
    </dgm:pt>
    <dgm:pt modelId="{43041F2F-32EF-4A50-B7BD-42153B3337C8}" type="parTrans" cxnId="{3CF54E38-8A0C-46CE-8962-301A22F76088}">
      <dgm:prSet/>
      <dgm:spPr/>
      <dgm:t>
        <a:bodyPr/>
        <a:lstStyle/>
        <a:p>
          <a:endParaRPr lang="ru-RU"/>
        </a:p>
      </dgm:t>
    </dgm:pt>
    <dgm:pt modelId="{9583FDC5-16CB-4D68-88F1-1AEC8CACE316}" type="sibTrans" cxnId="{3CF54E38-8A0C-46CE-8962-301A22F76088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79DC4-9256-4C36-9D12-8BAD955EA361}" type="pres">
      <dgm:prSet presAssocID="{D6407822-ECA8-4BDE-87D1-DA25A8B4E09E}" presName="roof" presStyleLbl="dkBgShp" presStyleIdx="0" presStyleCnt="2"/>
      <dgm:spPr/>
      <dgm:t>
        <a:bodyPr/>
        <a:lstStyle/>
        <a:p>
          <a:endParaRPr lang="ru-RU"/>
        </a:p>
      </dgm:t>
    </dgm:pt>
    <dgm:pt modelId="{0EB1BE42-7350-4ED7-82CC-30BCB3E4AE1D}" type="pres">
      <dgm:prSet presAssocID="{D6407822-ECA8-4BDE-87D1-DA25A8B4E09E}" presName="pillars" presStyleCnt="0"/>
      <dgm:spPr/>
    </dgm:pt>
    <dgm:pt modelId="{F9B54884-9C9D-4920-B5C3-73B960914B59}" type="pres">
      <dgm:prSet presAssocID="{D6407822-ECA8-4BDE-87D1-DA25A8B4E09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FABBB-88A4-47F3-9AB9-3B88A18E6211}" type="pres">
      <dgm:prSet presAssocID="{A06ECD02-2F69-4E29-B40C-BD9EBAB4EF7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32850-9573-426B-A914-1013928C3163}" type="pres">
      <dgm:prSet presAssocID="{6021060C-3E6F-4A73-8F2D-48B2D1D8B0A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DA8E-452E-4CFA-8A14-1854365C7098}" type="pres">
      <dgm:prSet presAssocID="{AC530FC4-7FDB-497C-9502-427FC81FA68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35C07-FBB5-4A81-8FA1-E5E1C0F9B32C}" type="pres">
      <dgm:prSet presAssocID="{D6407822-ECA8-4BDE-87D1-DA25A8B4E09E}" presName="base" presStyleLbl="dkBgShp" presStyleIdx="1" presStyleCnt="2"/>
      <dgm:spPr/>
    </dgm:pt>
  </dgm:ptLst>
  <dgm:cxnLst>
    <dgm:cxn modelId="{B1A343FE-FA33-477C-8E6D-9C42C17AF6D4}" srcId="{7C549D96-5F18-48F1-B077-FDC36A86F714}" destId="{26B081EC-2569-4C91-9F90-AB2D92A51E95}" srcOrd="0" destOrd="0" parTransId="{B24CFCC6-C1AA-4F56-A8D4-4C5E2E962675}" sibTransId="{7ACCFE8E-F6C4-4F72-A9FA-2F29AAE5F141}"/>
    <dgm:cxn modelId="{93034A6D-D2E0-4227-BCBA-2FD65A9C84BC}" type="presOf" srcId="{A06ECD02-2F69-4E29-B40C-BD9EBAB4EF7C}" destId="{8D6FABBB-88A4-47F3-9AB9-3B88A18E6211}" srcOrd="0" destOrd="0" presId="urn:microsoft.com/office/officeart/2005/8/layout/hList3"/>
    <dgm:cxn modelId="{B880D083-C0BB-4F0A-87EC-F36B9001D676}" type="presOf" srcId="{6021060C-3E6F-4A73-8F2D-48B2D1D8B0A5}" destId="{B7C32850-9573-426B-A914-1013928C3163}" srcOrd="0" destOrd="0" presId="urn:microsoft.com/office/officeart/2005/8/layout/hList3"/>
    <dgm:cxn modelId="{35D2905F-B237-44C4-8868-7BE94BB3108C}" type="presOf" srcId="{D6407822-ECA8-4BDE-87D1-DA25A8B4E09E}" destId="{5FD79DC4-9256-4C36-9D12-8BAD955EA361}" srcOrd="0" destOrd="0" presId="urn:microsoft.com/office/officeart/2005/8/layout/hList3"/>
    <dgm:cxn modelId="{72772052-2B38-491C-B217-4D43AD8211EC}" srcId="{D6407822-ECA8-4BDE-87D1-DA25A8B4E09E}" destId="{6021060C-3E6F-4A73-8F2D-48B2D1D8B0A5}" srcOrd="2" destOrd="0" parTransId="{1C925F24-B7DA-43F4-ACAB-467C7041D2A5}" sibTransId="{509CA0BD-E0D1-4EED-814E-C1665E8FBD49}"/>
    <dgm:cxn modelId="{3CF54E38-8A0C-46CE-8962-301A22F76088}" srcId="{0569B2EB-C167-4AE9-ADC9-18A6367AD64D}" destId="{E0037FC1-185A-4A75-96DC-0F595A4B8CC5}" srcOrd="1" destOrd="0" parTransId="{43041F2F-32EF-4A50-B7BD-42153B3337C8}" sibTransId="{9583FDC5-16CB-4D68-88F1-1AEC8CACE316}"/>
    <dgm:cxn modelId="{546D7E1C-E0DE-4F6B-AABA-087FFA1C7766}" srcId="{7C549D96-5F18-48F1-B077-FDC36A86F714}" destId="{0B235106-886C-4EBA-922D-4394DE249DF8}" srcOrd="3" destOrd="0" parTransId="{9390E532-494F-4F82-87E1-84D3A9576F12}" sibTransId="{6ED61F6C-62F4-46DF-AD2C-26A203D6CCFB}"/>
    <dgm:cxn modelId="{6C98945D-E62C-4178-9E4D-C3BF9C706CBD}" srcId="{7C549D96-5F18-48F1-B077-FDC36A86F714}" destId="{E871E81D-C808-4305-AF67-1BCAF29892BB}" srcOrd="1" destOrd="0" parTransId="{0977267F-866B-4102-B2BE-1E896BEAAA02}" sibTransId="{D9815C4A-2A36-4A05-8828-C5DCE299BC50}"/>
    <dgm:cxn modelId="{31C01824-3691-43F9-A758-E4112B320368}" srcId="{C3FBD9EA-2A52-4233-B19C-35CF652857C8}" destId="{D6407822-ECA8-4BDE-87D1-DA25A8B4E09E}" srcOrd="0" destOrd="0" parTransId="{CB328F78-B714-4FBA-8D25-A1409C14C537}" sibTransId="{0C0D88E6-5924-4506-A0DE-8F49E861E2AF}"/>
    <dgm:cxn modelId="{5FE86A99-0B3F-4FCF-B110-F9089118404A}" srcId="{D6407822-ECA8-4BDE-87D1-DA25A8B4E09E}" destId="{367AB75D-FE21-4476-92B8-0752A21396C8}" srcOrd="0" destOrd="0" parTransId="{9BB5B639-2AC8-4713-89EF-02A1E33050B0}" sibTransId="{9C9DB295-0D80-4B22-91A2-745E5CA3E4BC}"/>
    <dgm:cxn modelId="{92F5A823-35FB-4197-BD1B-573EA1085081}" srcId="{D6407822-ECA8-4BDE-87D1-DA25A8B4E09E}" destId="{A06ECD02-2F69-4E29-B40C-BD9EBAB4EF7C}" srcOrd="1" destOrd="0" parTransId="{A39861BE-435D-4CF7-BCDF-853D86DC8086}" sibTransId="{15B7297D-059F-498E-941E-50F92B6E6A9F}"/>
    <dgm:cxn modelId="{4F291A75-8366-48C5-9D2D-824A49115E02}" srcId="{C3FBD9EA-2A52-4233-B19C-35CF652857C8}" destId="{0569B2EB-C167-4AE9-ADC9-18A6367AD64D}" srcOrd="2" destOrd="0" parTransId="{9F0842AD-0293-4199-AE1B-D0DB2E240025}" sibTransId="{1B75EC66-CBC6-40BF-B3CD-7AC29C5C20A9}"/>
    <dgm:cxn modelId="{F36BA7F6-E7E7-4BBB-A15C-6A9F23BEB95A}" srcId="{C3FBD9EA-2A52-4233-B19C-35CF652857C8}" destId="{7C549D96-5F18-48F1-B077-FDC36A86F714}" srcOrd="1" destOrd="0" parTransId="{A8B3EFF4-64E1-4C6B-A26C-9C4C2BD6B7E8}" sibTransId="{8F131D4F-1BB5-4EA8-A4EA-07826F9383A0}"/>
    <dgm:cxn modelId="{5B45B7A0-E72C-45DB-B1DA-90B6807ABCD1}" type="presOf" srcId="{AC530FC4-7FDB-497C-9502-427FC81FA685}" destId="{387EDA8E-452E-4CFA-8A14-1854365C7098}" srcOrd="0" destOrd="0" presId="urn:microsoft.com/office/officeart/2005/8/layout/hList3"/>
    <dgm:cxn modelId="{029F1766-2383-4DC2-8095-08D93FC96AC0}" srcId="{0569B2EB-C167-4AE9-ADC9-18A6367AD64D}" destId="{4FC20096-FC2E-4809-8DD2-D0CB917F45F4}" srcOrd="0" destOrd="0" parTransId="{BF493D02-17DB-474D-82D5-948A55542EB4}" sibTransId="{C900A500-1A25-4F25-B273-E90E15824436}"/>
    <dgm:cxn modelId="{3DE37DFB-D543-4E26-BD00-A969FE8AE36F}" srcId="{D6407822-ECA8-4BDE-87D1-DA25A8B4E09E}" destId="{AC530FC4-7FDB-497C-9502-427FC81FA685}" srcOrd="3" destOrd="0" parTransId="{AB4EF708-8C13-4AA5-B17C-A053CFE03B60}" sibTransId="{8DF74FB9-3474-4276-9798-5042BEFBDBBB}"/>
    <dgm:cxn modelId="{4B802648-B229-421B-933B-E9C51D573960}" srcId="{7C549D96-5F18-48F1-B077-FDC36A86F714}" destId="{1DF64B90-B088-4219-B168-16FD24B64632}" srcOrd="2" destOrd="0" parTransId="{FF34246A-0449-44AA-BEB5-A874DACD19A8}" sibTransId="{9C212542-C090-414C-879F-7372B88F15CE}"/>
    <dgm:cxn modelId="{E657F3AA-5600-403C-BB7D-AFD84EB7ACA6}" type="presOf" srcId="{C3FBD9EA-2A52-4233-B19C-35CF652857C8}" destId="{98500611-CA1F-4988-88D6-B85FA6AC6B71}" srcOrd="0" destOrd="0" presId="urn:microsoft.com/office/officeart/2005/8/layout/hList3"/>
    <dgm:cxn modelId="{4A1DA39B-212E-40F5-8A3A-102924BE9025}" type="presOf" srcId="{367AB75D-FE21-4476-92B8-0752A21396C8}" destId="{F9B54884-9C9D-4920-B5C3-73B960914B59}" srcOrd="0" destOrd="0" presId="urn:microsoft.com/office/officeart/2005/8/layout/hList3"/>
    <dgm:cxn modelId="{C79DB832-62F9-47F1-89BF-0C874D8763EA}" type="presParOf" srcId="{98500611-CA1F-4988-88D6-B85FA6AC6B71}" destId="{5FD79DC4-9256-4C36-9D12-8BAD955EA361}" srcOrd="0" destOrd="0" presId="urn:microsoft.com/office/officeart/2005/8/layout/hList3"/>
    <dgm:cxn modelId="{A7B36ACE-C3FD-4527-A135-8178E38440B4}" type="presParOf" srcId="{98500611-CA1F-4988-88D6-B85FA6AC6B71}" destId="{0EB1BE42-7350-4ED7-82CC-30BCB3E4AE1D}" srcOrd="1" destOrd="0" presId="urn:microsoft.com/office/officeart/2005/8/layout/hList3"/>
    <dgm:cxn modelId="{484C57FF-53BE-4B19-A5AA-17B1C9494822}" type="presParOf" srcId="{0EB1BE42-7350-4ED7-82CC-30BCB3E4AE1D}" destId="{F9B54884-9C9D-4920-B5C3-73B960914B59}" srcOrd="0" destOrd="0" presId="urn:microsoft.com/office/officeart/2005/8/layout/hList3"/>
    <dgm:cxn modelId="{8AC36606-7E01-4AF2-A36D-02D7448D10B2}" type="presParOf" srcId="{0EB1BE42-7350-4ED7-82CC-30BCB3E4AE1D}" destId="{8D6FABBB-88A4-47F3-9AB9-3B88A18E6211}" srcOrd="1" destOrd="0" presId="urn:microsoft.com/office/officeart/2005/8/layout/hList3"/>
    <dgm:cxn modelId="{D398855A-4ED5-40AB-BBB5-88502DF3CA2C}" type="presParOf" srcId="{0EB1BE42-7350-4ED7-82CC-30BCB3E4AE1D}" destId="{B7C32850-9573-426B-A914-1013928C3163}" srcOrd="2" destOrd="0" presId="urn:microsoft.com/office/officeart/2005/8/layout/hList3"/>
    <dgm:cxn modelId="{F56C6593-9BC3-4028-A2A9-B69AC30164F7}" type="presParOf" srcId="{0EB1BE42-7350-4ED7-82CC-30BCB3E4AE1D}" destId="{387EDA8E-452E-4CFA-8A14-1854365C7098}" srcOrd="3" destOrd="0" presId="urn:microsoft.com/office/officeart/2005/8/layout/hList3"/>
    <dgm:cxn modelId="{4C77592D-550E-4FC5-A4BF-7ADC56C03F97}" type="presParOf" srcId="{98500611-CA1F-4988-88D6-B85FA6AC6B71}" destId="{49335C07-FBB5-4A81-8FA1-E5E1C0F9B3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C549D96-5F18-48F1-B077-FDC36A86F714}">
      <dgm:prSet custT="1"/>
      <dgm:spPr/>
      <dgm:t>
        <a:bodyPr/>
        <a:lstStyle/>
        <a:p>
          <a:r>
            <a:rPr lang="uk-UA" sz="2400" b="1" u="sng" dirty="0" smtClean="0">
              <a:solidFill>
                <a:srgbClr val="002060"/>
              </a:solidFill>
            </a:rPr>
            <a:t>Стратегія 3:</a:t>
          </a:r>
          <a:r>
            <a:rPr lang="uk-UA" sz="2400" b="1" dirty="0" smtClean="0">
              <a:solidFill>
                <a:srgbClr val="002060"/>
              </a:solidFill>
            </a:rPr>
            <a:t> </a:t>
          </a:r>
          <a:r>
            <a:rPr lang="uk-UA" sz="2400" b="0" dirty="0" smtClean="0"/>
            <a:t>Підтримка ефективного плану розвитку комунікаційних технологій</a:t>
          </a:r>
          <a:endParaRPr lang="ru-RU" sz="2400" b="1" dirty="0"/>
        </a:p>
      </dgm:t>
    </dgm:pt>
    <dgm:pt modelId="{A8B3EFF4-64E1-4C6B-A26C-9C4C2BD6B7E8}" type="parTrans" cxnId="{F36BA7F6-E7E7-4BBB-A15C-6A9F23BEB95A}">
      <dgm:prSet/>
      <dgm:spPr/>
      <dgm:t>
        <a:bodyPr/>
        <a:lstStyle/>
        <a:p>
          <a:endParaRPr lang="ru-RU"/>
        </a:p>
      </dgm:t>
    </dgm:pt>
    <dgm:pt modelId="{8F131D4F-1BB5-4EA8-A4EA-07826F9383A0}" type="sibTrans" cxnId="{F36BA7F6-E7E7-4BBB-A15C-6A9F23BEB95A}">
      <dgm:prSet/>
      <dgm:spPr/>
      <dgm:t>
        <a:bodyPr/>
        <a:lstStyle/>
        <a:p>
          <a:endParaRPr lang="ru-RU"/>
        </a:p>
      </dgm:t>
    </dgm:pt>
    <dgm:pt modelId="{26B081EC-2569-4C91-9F90-AB2D92A51E95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1:</a:t>
          </a:r>
          <a:endParaRPr lang="en-US" b="1" dirty="0" smtClean="0">
            <a:solidFill>
              <a:srgbClr val="C00000"/>
            </a:solidFill>
          </a:endParaRPr>
        </a:p>
        <a:p>
          <a:r>
            <a:rPr lang="uk-UA" b="0" dirty="0" smtClean="0"/>
            <a:t>Розробка процесу для використання системи даних користувачами університетських корпусів</a:t>
          </a:r>
          <a:endParaRPr lang="ru-RU" b="1" dirty="0"/>
        </a:p>
      </dgm:t>
    </dgm:pt>
    <dgm:pt modelId="{B24CFCC6-C1AA-4F56-A8D4-4C5E2E962675}" type="parTrans" cxnId="{B1A343FE-FA33-477C-8E6D-9C42C17AF6D4}">
      <dgm:prSet/>
      <dgm:spPr/>
      <dgm:t>
        <a:bodyPr/>
        <a:lstStyle/>
        <a:p>
          <a:endParaRPr lang="ru-RU"/>
        </a:p>
      </dgm:t>
    </dgm:pt>
    <dgm:pt modelId="{7ACCFE8E-F6C4-4F72-A9FA-2F29AAE5F141}" type="sibTrans" cxnId="{B1A343FE-FA33-477C-8E6D-9C42C17AF6D4}">
      <dgm:prSet/>
      <dgm:spPr/>
      <dgm:t>
        <a:bodyPr/>
        <a:lstStyle/>
        <a:p>
          <a:endParaRPr lang="ru-RU"/>
        </a:p>
      </dgm:t>
    </dgm:pt>
    <dgm:pt modelId="{E871E81D-C808-4305-AF67-1BCAF29892BB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2:</a:t>
          </a:r>
          <a:endParaRPr lang="en-US" b="1" dirty="0" smtClean="0">
            <a:solidFill>
              <a:srgbClr val="C00000"/>
            </a:solidFill>
          </a:endParaRPr>
        </a:p>
        <a:p>
          <a:r>
            <a:rPr lang="uk-UA" b="0" dirty="0" smtClean="0"/>
            <a:t>Розвивати і підтримувати зміни, а також процеси управління в надзвичайних ситуаціях </a:t>
          </a:r>
          <a:endParaRPr lang="ru-RU" b="1" dirty="0"/>
        </a:p>
      </dgm:t>
    </dgm:pt>
    <dgm:pt modelId="{0977267F-866B-4102-B2BE-1E896BEAAA02}" type="parTrans" cxnId="{6C98945D-E62C-4178-9E4D-C3BF9C706CBD}">
      <dgm:prSet/>
      <dgm:spPr/>
      <dgm:t>
        <a:bodyPr/>
        <a:lstStyle/>
        <a:p>
          <a:endParaRPr lang="ru-RU"/>
        </a:p>
      </dgm:t>
    </dgm:pt>
    <dgm:pt modelId="{D9815C4A-2A36-4A05-8828-C5DCE299BC50}" type="sibTrans" cxnId="{6C98945D-E62C-4178-9E4D-C3BF9C706CBD}">
      <dgm:prSet/>
      <dgm:spPr/>
      <dgm:t>
        <a:bodyPr/>
        <a:lstStyle/>
        <a:p>
          <a:endParaRPr lang="ru-RU"/>
        </a:p>
      </dgm:t>
    </dgm:pt>
    <dgm:pt modelId="{1DF64B90-B088-4219-B168-16FD24B64632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3: </a:t>
          </a:r>
          <a:r>
            <a:rPr lang="en-US" b="0" dirty="0" smtClean="0">
              <a:solidFill>
                <a:srgbClr val="C00000"/>
              </a:solidFill>
            </a:rPr>
            <a:t/>
          </a:r>
          <a:br>
            <a:rPr lang="en-US" b="0" dirty="0" smtClean="0">
              <a:solidFill>
                <a:srgbClr val="C00000"/>
              </a:solidFill>
            </a:rPr>
          </a:br>
          <a:r>
            <a:rPr lang="uk-UA" b="0" dirty="0" smtClean="0"/>
            <a:t>Оновлення та створення нових </a:t>
          </a:r>
          <a:r>
            <a:rPr lang="uk-UA" b="0" dirty="0" err="1" smtClean="0"/>
            <a:t>веб-сторінок</a:t>
          </a:r>
          <a:r>
            <a:rPr lang="uk-UA" b="0" dirty="0" smtClean="0"/>
            <a:t> відділів управління інформаційних технологій та структурних підрозділів</a:t>
          </a:r>
          <a:endParaRPr lang="ru-RU" b="1" dirty="0"/>
        </a:p>
      </dgm:t>
    </dgm:pt>
    <dgm:pt modelId="{FF34246A-0449-44AA-BEB5-A874DACD19A8}" type="parTrans" cxnId="{4B802648-B229-421B-933B-E9C51D573960}">
      <dgm:prSet/>
      <dgm:spPr/>
      <dgm:t>
        <a:bodyPr/>
        <a:lstStyle/>
        <a:p>
          <a:endParaRPr lang="ru-RU"/>
        </a:p>
      </dgm:t>
    </dgm:pt>
    <dgm:pt modelId="{9C212542-C090-414C-879F-7372B88F15CE}" type="sibTrans" cxnId="{4B802648-B229-421B-933B-E9C51D573960}">
      <dgm:prSet/>
      <dgm:spPr/>
      <dgm:t>
        <a:bodyPr/>
        <a:lstStyle/>
        <a:p>
          <a:endParaRPr lang="ru-RU"/>
        </a:p>
      </dgm:t>
    </dgm:pt>
    <dgm:pt modelId="{0B235106-886C-4EBA-922D-4394DE249DF8}">
      <dgm:prSet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4:</a:t>
          </a:r>
          <a:endParaRPr lang="en-US" b="1" dirty="0" smtClean="0">
            <a:solidFill>
              <a:srgbClr val="C00000"/>
            </a:solidFill>
          </a:endParaRPr>
        </a:p>
        <a:p>
          <a:r>
            <a:rPr lang="uk-UA" b="0" dirty="0" smtClean="0"/>
            <a:t>Розробка та впровадження регулярної публікації IT новин (розсилка новин)</a:t>
          </a:r>
          <a:endParaRPr lang="ru-RU" b="1" dirty="0"/>
        </a:p>
      </dgm:t>
    </dgm:pt>
    <dgm:pt modelId="{9390E532-494F-4F82-87E1-84D3A9576F12}" type="parTrans" cxnId="{546D7E1C-E0DE-4F6B-AABA-087FFA1C7766}">
      <dgm:prSet/>
      <dgm:spPr/>
      <dgm:t>
        <a:bodyPr/>
        <a:lstStyle/>
        <a:p>
          <a:endParaRPr lang="ru-RU"/>
        </a:p>
      </dgm:t>
    </dgm:pt>
    <dgm:pt modelId="{6ED61F6C-62F4-46DF-AD2C-26A203D6CCFB}" type="sibTrans" cxnId="{546D7E1C-E0DE-4F6B-AABA-087FFA1C7766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98C1E-7B87-42C8-9D16-585A3F7CA3FF}" type="pres">
      <dgm:prSet presAssocID="{7C549D96-5F18-48F1-B077-FDC36A86F714}" presName="roof" presStyleLbl="dkBgShp" presStyleIdx="0" presStyleCnt="2"/>
      <dgm:spPr/>
      <dgm:t>
        <a:bodyPr/>
        <a:lstStyle/>
        <a:p>
          <a:endParaRPr lang="ru-RU"/>
        </a:p>
      </dgm:t>
    </dgm:pt>
    <dgm:pt modelId="{51250AAF-0A27-4EB6-BA5F-5E52151F7CAB}" type="pres">
      <dgm:prSet presAssocID="{7C549D96-5F18-48F1-B077-FDC36A86F714}" presName="pillars" presStyleCnt="0"/>
      <dgm:spPr/>
    </dgm:pt>
    <dgm:pt modelId="{FE79DA7A-D448-4E5B-A28D-48AC3B36C269}" type="pres">
      <dgm:prSet presAssocID="{7C549D96-5F18-48F1-B077-FDC36A86F71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2BBB4-D162-452A-BCF8-F898E41E854E}" type="pres">
      <dgm:prSet presAssocID="{E871E81D-C808-4305-AF67-1BCAF29892B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73D2F-4D70-4772-B1AC-E079FC78CD2A}" type="pres">
      <dgm:prSet presAssocID="{1DF64B90-B088-4219-B168-16FD24B6463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8D56C-BBC3-4355-9962-1BF3D361373D}" type="pres">
      <dgm:prSet presAssocID="{0B235106-886C-4EBA-922D-4394DE249DF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E5558-4511-49E0-AD06-3175594E34A5}" type="pres">
      <dgm:prSet presAssocID="{7C549D96-5F18-48F1-B077-FDC36A86F714}" presName="base" presStyleLbl="dkBgShp" presStyleIdx="1" presStyleCnt="2"/>
      <dgm:spPr/>
    </dgm:pt>
  </dgm:ptLst>
  <dgm:cxnLst>
    <dgm:cxn modelId="{F220366F-3075-43D3-8677-BDF46EC047FE}" type="presOf" srcId="{7C549D96-5F18-48F1-B077-FDC36A86F714}" destId="{41D98C1E-7B87-42C8-9D16-585A3F7CA3FF}" srcOrd="0" destOrd="0" presId="urn:microsoft.com/office/officeart/2005/8/layout/hList3"/>
    <dgm:cxn modelId="{B1A343FE-FA33-477C-8E6D-9C42C17AF6D4}" srcId="{7C549D96-5F18-48F1-B077-FDC36A86F714}" destId="{26B081EC-2569-4C91-9F90-AB2D92A51E95}" srcOrd="0" destOrd="0" parTransId="{B24CFCC6-C1AA-4F56-A8D4-4C5E2E962675}" sibTransId="{7ACCFE8E-F6C4-4F72-A9FA-2F29AAE5F141}"/>
    <dgm:cxn modelId="{FD4CE299-32F8-4163-9AD5-0570BEE60F32}" type="presOf" srcId="{E871E81D-C808-4305-AF67-1BCAF29892BB}" destId="{3162BBB4-D162-452A-BCF8-F898E41E854E}" srcOrd="0" destOrd="0" presId="urn:microsoft.com/office/officeart/2005/8/layout/hList3"/>
    <dgm:cxn modelId="{DC084642-9678-4031-AE6D-DD9640472B43}" type="presOf" srcId="{0B235106-886C-4EBA-922D-4394DE249DF8}" destId="{03E8D56C-BBC3-4355-9962-1BF3D361373D}" srcOrd="0" destOrd="0" presId="urn:microsoft.com/office/officeart/2005/8/layout/hList3"/>
    <dgm:cxn modelId="{546D7E1C-E0DE-4F6B-AABA-087FFA1C7766}" srcId="{7C549D96-5F18-48F1-B077-FDC36A86F714}" destId="{0B235106-886C-4EBA-922D-4394DE249DF8}" srcOrd="3" destOrd="0" parTransId="{9390E532-494F-4F82-87E1-84D3A9576F12}" sibTransId="{6ED61F6C-62F4-46DF-AD2C-26A203D6CCFB}"/>
    <dgm:cxn modelId="{6C98945D-E62C-4178-9E4D-C3BF9C706CBD}" srcId="{7C549D96-5F18-48F1-B077-FDC36A86F714}" destId="{E871E81D-C808-4305-AF67-1BCAF29892BB}" srcOrd="1" destOrd="0" parTransId="{0977267F-866B-4102-B2BE-1E896BEAAA02}" sibTransId="{D9815C4A-2A36-4A05-8828-C5DCE299BC50}"/>
    <dgm:cxn modelId="{C9BAC4C6-23AB-4790-86AE-CEF22DDBB76C}" type="presOf" srcId="{26B081EC-2569-4C91-9F90-AB2D92A51E95}" destId="{FE79DA7A-D448-4E5B-A28D-48AC3B36C269}" srcOrd="0" destOrd="0" presId="urn:microsoft.com/office/officeart/2005/8/layout/hList3"/>
    <dgm:cxn modelId="{F36BA7F6-E7E7-4BBB-A15C-6A9F23BEB95A}" srcId="{C3FBD9EA-2A52-4233-B19C-35CF652857C8}" destId="{7C549D96-5F18-48F1-B077-FDC36A86F714}" srcOrd="0" destOrd="0" parTransId="{A8B3EFF4-64E1-4C6B-A26C-9C4C2BD6B7E8}" sibTransId="{8F131D4F-1BB5-4EA8-A4EA-07826F9383A0}"/>
    <dgm:cxn modelId="{B5774AF9-1B31-418B-82BF-C9F09ACEEA27}" type="presOf" srcId="{C3FBD9EA-2A52-4233-B19C-35CF652857C8}" destId="{98500611-CA1F-4988-88D6-B85FA6AC6B71}" srcOrd="0" destOrd="0" presId="urn:microsoft.com/office/officeart/2005/8/layout/hList3"/>
    <dgm:cxn modelId="{68EC9BBB-4A73-41E9-B286-281600C33598}" type="presOf" srcId="{1DF64B90-B088-4219-B168-16FD24B64632}" destId="{5C473D2F-4D70-4772-B1AC-E079FC78CD2A}" srcOrd="0" destOrd="0" presId="urn:microsoft.com/office/officeart/2005/8/layout/hList3"/>
    <dgm:cxn modelId="{4B802648-B229-421B-933B-E9C51D573960}" srcId="{7C549D96-5F18-48F1-B077-FDC36A86F714}" destId="{1DF64B90-B088-4219-B168-16FD24B64632}" srcOrd="2" destOrd="0" parTransId="{FF34246A-0449-44AA-BEB5-A874DACD19A8}" sibTransId="{9C212542-C090-414C-879F-7372B88F15CE}"/>
    <dgm:cxn modelId="{69B99ED6-0F8F-4B3A-957D-90EE48C91468}" type="presParOf" srcId="{98500611-CA1F-4988-88D6-B85FA6AC6B71}" destId="{41D98C1E-7B87-42C8-9D16-585A3F7CA3FF}" srcOrd="0" destOrd="0" presId="urn:microsoft.com/office/officeart/2005/8/layout/hList3"/>
    <dgm:cxn modelId="{B69BCB85-0910-4865-B2E9-4D2D93B1C73E}" type="presParOf" srcId="{98500611-CA1F-4988-88D6-B85FA6AC6B71}" destId="{51250AAF-0A27-4EB6-BA5F-5E52151F7CAB}" srcOrd="1" destOrd="0" presId="urn:microsoft.com/office/officeart/2005/8/layout/hList3"/>
    <dgm:cxn modelId="{CCCC6214-21FE-49D3-80DB-B5B97224EBC7}" type="presParOf" srcId="{51250AAF-0A27-4EB6-BA5F-5E52151F7CAB}" destId="{FE79DA7A-D448-4E5B-A28D-48AC3B36C269}" srcOrd="0" destOrd="0" presId="urn:microsoft.com/office/officeart/2005/8/layout/hList3"/>
    <dgm:cxn modelId="{F65418FF-B495-484A-A59E-9175E92C7A5C}" type="presParOf" srcId="{51250AAF-0A27-4EB6-BA5F-5E52151F7CAB}" destId="{3162BBB4-D162-452A-BCF8-F898E41E854E}" srcOrd="1" destOrd="0" presId="urn:microsoft.com/office/officeart/2005/8/layout/hList3"/>
    <dgm:cxn modelId="{753E64C5-9CE7-45F4-BE63-1151ECC81B9C}" type="presParOf" srcId="{51250AAF-0A27-4EB6-BA5F-5E52151F7CAB}" destId="{5C473D2F-4D70-4772-B1AC-E079FC78CD2A}" srcOrd="2" destOrd="0" presId="urn:microsoft.com/office/officeart/2005/8/layout/hList3"/>
    <dgm:cxn modelId="{D82EFF7C-E11F-443F-A92C-D085B9AA1FC6}" type="presParOf" srcId="{51250AAF-0A27-4EB6-BA5F-5E52151F7CAB}" destId="{03E8D56C-BBC3-4355-9962-1BF3D361373D}" srcOrd="3" destOrd="0" presId="urn:microsoft.com/office/officeart/2005/8/layout/hList3"/>
    <dgm:cxn modelId="{977DBF53-222A-44C8-A0D1-41967595D464}" type="presParOf" srcId="{98500611-CA1F-4988-88D6-B85FA6AC6B71}" destId="{D84E5558-4511-49E0-AD06-3175594E34A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69B2EB-C167-4AE9-ADC9-18A6367AD64D}">
      <dgm:prSet custT="1"/>
      <dgm:spPr/>
      <dgm:t>
        <a:bodyPr/>
        <a:lstStyle/>
        <a:p>
          <a:r>
            <a:rPr lang="uk-UA" sz="2400" b="1" u="sng" dirty="0" smtClean="0">
              <a:solidFill>
                <a:srgbClr val="002060"/>
              </a:solidFill>
            </a:rPr>
            <a:t>Стратегія 4:</a:t>
          </a:r>
          <a:r>
            <a:rPr lang="uk-UA" sz="2400" b="1" dirty="0" smtClean="0">
              <a:solidFill>
                <a:srgbClr val="002060"/>
              </a:solidFill>
            </a:rPr>
            <a:t> </a:t>
          </a:r>
          <a:r>
            <a:rPr lang="uk-UA" sz="2400" b="0" dirty="0" smtClean="0"/>
            <a:t>Створення та виконання генерального плану розвитку ІТ університету</a:t>
          </a:r>
          <a:endParaRPr lang="ru-RU" sz="2400" b="1" dirty="0"/>
        </a:p>
      </dgm:t>
    </dgm:pt>
    <dgm:pt modelId="{9F0842AD-0293-4199-AE1B-D0DB2E240025}" type="parTrans" cxnId="{4F291A75-8366-48C5-9D2D-824A49115E02}">
      <dgm:prSet/>
      <dgm:spPr/>
      <dgm:t>
        <a:bodyPr/>
        <a:lstStyle/>
        <a:p>
          <a:endParaRPr lang="ru-RU"/>
        </a:p>
      </dgm:t>
    </dgm:pt>
    <dgm:pt modelId="{1B75EC66-CBC6-40BF-B3CD-7AC29C5C20A9}" type="sibTrans" cxnId="{4F291A75-8366-48C5-9D2D-824A49115E02}">
      <dgm:prSet/>
      <dgm:spPr/>
      <dgm:t>
        <a:bodyPr/>
        <a:lstStyle/>
        <a:p>
          <a:endParaRPr lang="ru-RU"/>
        </a:p>
      </dgm:t>
    </dgm:pt>
    <dgm:pt modelId="{4FC20096-FC2E-4809-8DD2-D0CB917F45F4}">
      <dgm:prSet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Дія 1:</a:t>
          </a:r>
          <a:endParaRPr lang="en-US" sz="1800" b="1" dirty="0" smtClean="0">
            <a:solidFill>
              <a:srgbClr val="C00000"/>
            </a:solidFill>
          </a:endParaRPr>
        </a:p>
        <a:p>
          <a:r>
            <a:rPr lang="uk-UA" sz="1800" b="0" dirty="0" smtClean="0"/>
            <a:t> Розробка генерального плану розвитку ІТ університету</a:t>
          </a:r>
          <a:endParaRPr lang="ru-RU" sz="1800" b="1" dirty="0"/>
        </a:p>
      </dgm:t>
    </dgm:pt>
    <dgm:pt modelId="{BF493D02-17DB-474D-82D5-948A55542EB4}" type="parTrans" cxnId="{029F1766-2383-4DC2-8095-08D93FC96AC0}">
      <dgm:prSet/>
      <dgm:spPr/>
      <dgm:t>
        <a:bodyPr/>
        <a:lstStyle/>
        <a:p>
          <a:endParaRPr lang="ru-RU"/>
        </a:p>
      </dgm:t>
    </dgm:pt>
    <dgm:pt modelId="{C900A500-1A25-4F25-B273-E90E15824436}" type="sibTrans" cxnId="{029F1766-2383-4DC2-8095-08D93FC96AC0}">
      <dgm:prSet/>
      <dgm:spPr/>
      <dgm:t>
        <a:bodyPr/>
        <a:lstStyle/>
        <a:p>
          <a:endParaRPr lang="ru-RU"/>
        </a:p>
      </dgm:t>
    </dgm:pt>
    <dgm:pt modelId="{E0037FC1-185A-4A75-96DC-0F595A4B8CC5}">
      <dgm:prSet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Дія 2 : </a:t>
          </a:r>
          <a:endParaRPr lang="en-US" sz="1800" b="1" dirty="0" smtClean="0">
            <a:solidFill>
              <a:srgbClr val="C00000"/>
            </a:solidFill>
          </a:endParaRPr>
        </a:p>
        <a:p>
          <a:r>
            <a:rPr lang="uk-UA" sz="1800" b="0" dirty="0" smtClean="0"/>
            <a:t>Моніторинг виконання та корегування генерального плану</a:t>
          </a:r>
          <a:endParaRPr lang="ru-RU" sz="1800" b="1" dirty="0"/>
        </a:p>
      </dgm:t>
    </dgm:pt>
    <dgm:pt modelId="{43041F2F-32EF-4A50-B7BD-42153B3337C8}" type="parTrans" cxnId="{3CF54E38-8A0C-46CE-8962-301A22F76088}">
      <dgm:prSet/>
      <dgm:spPr/>
      <dgm:t>
        <a:bodyPr/>
        <a:lstStyle/>
        <a:p>
          <a:endParaRPr lang="ru-RU"/>
        </a:p>
      </dgm:t>
    </dgm:pt>
    <dgm:pt modelId="{9583FDC5-16CB-4D68-88F1-1AEC8CACE316}" type="sibTrans" cxnId="{3CF54E38-8A0C-46CE-8962-301A22F76088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A19EE0-F5F5-406E-8E81-411BB031C230}" type="pres">
      <dgm:prSet presAssocID="{0569B2EB-C167-4AE9-ADC9-18A6367AD64D}" presName="roof" presStyleLbl="dkBgShp" presStyleIdx="0" presStyleCnt="2"/>
      <dgm:spPr/>
      <dgm:t>
        <a:bodyPr/>
        <a:lstStyle/>
        <a:p>
          <a:endParaRPr lang="ru-RU"/>
        </a:p>
      </dgm:t>
    </dgm:pt>
    <dgm:pt modelId="{194FB4A5-D429-4544-BCCE-D34C77716FD5}" type="pres">
      <dgm:prSet presAssocID="{0569B2EB-C167-4AE9-ADC9-18A6367AD64D}" presName="pillars" presStyleCnt="0"/>
      <dgm:spPr/>
    </dgm:pt>
    <dgm:pt modelId="{456B88B8-7FC9-4D73-BFBA-C8E438A3ED44}" type="pres">
      <dgm:prSet presAssocID="{0569B2EB-C167-4AE9-ADC9-18A6367AD64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54C6D-2DD3-4591-A031-82AD7DC6BA5F}" type="pres">
      <dgm:prSet presAssocID="{E0037FC1-185A-4A75-96DC-0F595A4B8CC5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CFE13-E277-4BF0-B59C-AF2DBD9D6633}" type="pres">
      <dgm:prSet presAssocID="{0569B2EB-C167-4AE9-ADC9-18A6367AD64D}" presName="base" presStyleLbl="dkBgShp" presStyleIdx="1" presStyleCnt="2"/>
      <dgm:spPr/>
    </dgm:pt>
  </dgm:ptLst>
  <dgm:cxnLst>
    <dgm:cxn modelId="{029F1766-2383-4DC2-8095-08D93FC96AC0}" srcId="{0569B2EB-C167-4AE9-ADC9-18A6367AD64D}" destId="{4FC20096-FC2E-4809-8DD2-D0CB917F45F4}" srcOrd="0" destOrd="0" parTransId="{BF493D02-17DB-474D-82D5-948A55542EB4}" sibTransId="{C900A500-1A25-4F25-B273-E90E15824436}"/>
    <dgm:cxn modelId="{3CF54E38-8A0C-46CE-8962-301A22F76088}" srcId="{0569B2EB-C167-4AE9-ADC9-18A6367AD64D}" destId="{E0037FC1-185A-4A75-96DC-0F595A4B8CC5}" srcOrd="1" destOrd="0" parTransId="{43041F2F-32EF-4A50-B7BD-42153B3337C8}" sibTransId="{9583FDC5-16CB-4D68-88F1-1AEC8CACE316}"/>
    <dgm:cxn modelId="{ADCEA90E-FC4C-4785-BCA2-E2778D22D64E}" type="presOf" srcId="{4FC20096-FC2E-4809-8DD2-D0CB917F45F4}" destId="{456B88B8-7FC9-4D73-BFBA-C8E438A3ED44}" srcOrd="0" destOrd="0" presId="urn:microsoft.com/office/officeart/2005/8/layout/hList3"/>
    <dgm:cxn modelId="{4F291A75-8366-48C5-9D2D-824A49115E02}" srcId="{C3FBD9EA-2A52-4233-B19C-35CF652857C8}" destId="{0569B2EB-C167-4AE9-ADC9-18A6367AD64D}" srcOrd="0" destOrd="0" parTransId="{9F0842AD-0293-4199-AE1B-D0DB2E240025}" sibTransId="{1B75EC66-CBC6-40BF-B3CD-7AC29C5C20A9}"/>
    <dgm:cxn modelId="{BD9BF697-9EB9-4959-A111-ABD159E21595}" type="presOf" srcId="{E0037FC1-185A-4A75-96DC-0F595A4B8CC5}" destId="{22154C6D-2DD3-4591-A031-82AD7DC6BA5F}" srcOrd="0" destOrd="0" presId="urn:microsoft.com/office/officeart/2005/8/layout/hList3"/>
    <dgm:cxn modelId="{D7752268-4633-422D-AAFA-D9C581671B3A}" type="presOf" srcId="{C3FBD9EA-2A52-4233-B19C-35CF652857C8}" destId="{98500611-CA1F-4988-88D6-B85FA6AC6B71}" srcOrd="0" destOrd="0" presId="urn:microsoft.com/office/officeart/2005/8/layout/hList3"/>
    <dgm:cxn modelId="{2C853EA3-CF16-4AEE-BAA9-4B55D7CC742A}" type="presOf" srcId="{0569B2EB-C167-4AE9-ADC9-18A6367AD64D}" destId="{66A19EE0-F5F5-406E-8E81-411BB031C230}" srcOrd="0" destOrd="0" presId="urn:microsoft.com/office/officeart/2005/8/layout/hList3"/>
    <dgm:cxn modelId="{EDBB7ECC-A652-4DC9-B919-F456814E221F}" type="presParOf" srcId="{98500611-CA1F-4988-88D6-B85FA6AC6B71}" destId="{66A19EE0-F5F5-406E-8E81-411BB031C230}" srcOrd="0" destOrd="0" presId="urn:microsoft.com/office/officeart/2005/8/layout/hList3"/>
    <dgm:cxn modelId="{25906E6C-76BC-4140-B589-7AAD0F785828}" type="presParOf" srcId="{98500611-CA1F-4988-88D6-B85FA6AC6B71}" destId="{194FB4A5-D429-4544-BCCE-D34C77716FD5}" srcOrd="1" destOrd="0" presId="urn:microsoft.com/office/officeart/2005/8/layout/hList3"/>
    <dgm:cxn modelId="{34313DB8-B4F8-4CAC-9834-01FE78337775}" type="presParOf" srcId="{194FB4A5-D429-4544-BCCE-D34C77716FD5}" destId="{456B88B8-7FC9-4D73-BFBA-C8E438A3ED44}" srcOrd="0" destOrd="0" presId="urn:microsoft.com/office/officeart/2005/8/layout/hList3"/>
    <dgm:cxn modelId="{97E9FF90-9018-4FC0-9DC6-91159875B215}" type="presParOf" srcId="{194FB4A5-D429-4544-BCCE-D34C77716FD5}" destId="{22154C6D-2DD3-4591-A031-82AD7DC6BA5F}" srcOrd="1" destOrd="0" presId="urn:microsoft.com/office/officeart/2005/8/layout/hList3"/>
    <dgm:cxn modelId="{0DC6D816-1576-4BE9-92BF-B47E87FE35BE}" type="presParOf" srcId="{98500611-CA1F-4988-88D6-B85FA6AC6B71}" destId="{61BCFE13-E277-4BF0-B59C-AF2DBD9D66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F2E0C-E4BB-42D1-8F58-0A0811CACA79}">
      <dsp:nvSpPr>
        <dsp:cNvPr id="0" name=""/>
        <dsp:cNvSpPr/>
      </dsp:nvSpPr>
      <dsp:spPr>
        <a:xfrm>
          <a:off x="67315" y="0"/>
          <a:ext cx="7598440" cy="12980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0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err="1" smtClean="0"/>
            <a:t>Інтернет-дослідження</a:t>
          </a:r>
          <a:endParaRPr lang="uk-UA" sz="2000" kern="1200" noProof="0" dirty="0"/>
        </a:p>
      </dsp:txBody>
      <dsp:txXfrm>
        <a:off x="67315" y="324515"/>
        <a:ext cx="7273925" cy="649030"/>
      </dsp:txXfrm>
    </dsp:sp>
    <dsp:sp modelId="{7544412D-7501-46C2-A798-9F772F4A2C10}">
      <dsp:nvSpPr>
        <dsp:cNvPr id="0" name=""/>
        <dsp:cNvSpPr/>
      </dsp:nvSpPr>
      <dsp:spPr>
        <a:xfrm>
          <a:off x="648180" y="622917"/>
          <a:ext cx="7577313" cy="12980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1028631"/>
                <a:satOff val="-45138"/>
                <a:lumOff val="20882"/>
                <a:alphaOff val="0"/>
                <a:shade val="51000"/>
                <a:satMod val="130000"/>
              </a:schemeClr>
            </a:gs>
            <a:gs pos="80000">
              <a:schemeClr val="accent2">
                <a:hueOff val="1028631"/>
                <a:satOff val="-45138"/>
                <a:lumOff val="20882"/>
                <a:alphaOff val="0"/>
                <a:shade val="93000"/>
                <a:satMod val="130000"/>
              </a:schemeClr>
            </a:gs>
            <a:gs pos="100000">
              <a:schemeClr val="accent2">
                <a:hueOff val="1028631"/>
                <a:satOff val="-45138"/>
                <a:lumOff val="20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0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Інтерв’ю з ключовими персонами</a:t>
          </a:r>
          <a:endParaRPr lang="ru-RU" sz="2000" kern="1200" dirty="0"/>
        </a:p>
      </dsp:txBody>
      <dsp:txXfrm>
        <a:off x="648180" y="947432"/>
        <a:ext cx="7252798" cy="649030"/>
      </dsp:txXfrm>
    </dsp:sp>
    <dsp:sp modelId="{A9945EC7-1131-467A-9999-32382858CA1D}">
      <dsp:nvSpPr>
        <dsp:cNvPr id="0" name=""/>
        <dsp:cNvSpPr/>
      </dsp:nvSpPr>
      <dsp:spPr>
        <a:xfrm>
          <a:off x="648190" y="1584167"/>
          <a:ext cx="2390556" cy="2515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ректором;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першим проректором; проректорами;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заступниками проректорів;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деканами;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завідувачами кафедр;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начальником відділу з міжнародних зв’язків;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професорами та провідними викладачами;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головними студентськими органами.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648190" y="1584167"/>
        <a:ext cx="2390556" cy="2515170"/>
      </dsp:txXfrm>
    </dsp:sp>
    <dsp:sp modelId="{5B18FC03-A244-462B-9DCA-576BB4C6FFF1}">
      <dsp:nvSpPr>
        <dsp:cNvPr id="0" name=""/>
        <dsp:cNvSpPr/>
      </dsp:nvSpPr>
      <dsp:spPr>
        <a:xfrm>
          <a:off x="3960556" y="1198974"/>
          <a:ext cx="4807054" cy="12980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2057262"/>
                <a:satOff val="-90277"/>
                <a:lumOff val="41765"/>
                <a:alphaOff val="0"/>
                <a:shade val="51000"/>
                <a:satMod val="130000"/>
              </a:schemeClr>
            </a:gs>
            <a:gs pos="80000">
              <a:schemeClr val="accent2">
                <a:hueOff val="2057262"/>
                <a:satOff val="-90277"/>
                <a:lumOff val="41765"/>
                <a:alphaOff val="0"/>
                <a:shade val="93000"/>
                <a:satMod val="130000"/>
              </a:schemeClr>
            </a:gs>
            <a:gs pos="100000">
              <a:schemeClr val="accent2">
                <a:hueOff val="2057262"/>
                <a:satOff val="-90277"/>
                <a:lumOff val="4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0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Обговорення фокусних груп</a:t>
          </a:r>
          <a:endParaRPr lang="ru-RU" sz="2000" kern="1200" dirty="0"/>
        </a:p>
      </dsp:txBody>
      <dsp:txXfrm>
        <a:off x="3960556" y="1523489"/>
        <a:ext cx="4482539" cy="649030"/>
      </dsp:txXfrm>
    </dsp:sp>
    <dsp:sp modelId="{C44A09D5-3D11-46F9-9A5D-4C736C1CE1DD}">
      <dsp:nvSpPr>
        <dsp:cNvPr id="0" name=""/>
        <dsp:cNvSpPr/>
      </dsp:nvSpPr>
      <dsp:spPr>
        <a:xfrm>
          <a:off x="3960563" y="2185260"/>
          <a:ext cx="2709848" cy="3547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57262"/>
              <a:satOff val="-90277"/>
              <a:lumOff val="41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Головні складові груп</a:t>
          </a:r>
          <a:r>
            <a:rPr lang="uk-UA" sz="1200" kern="1200" dirty="0" smtClean="0">
              <a:solidFill>
                <a:srgbClr val="002060"/>
              </a:solidFill>
            </a:rPr>
            <a:t>: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Вчена рада університету;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ради факультетів;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адміністративно-господарська частина;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студентські органи;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голови студентських рад;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відділ кадрів; бухгалтерія;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планово-фінансовий відділ;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відділ міжнародних зв’язків;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ІТ персонал;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персонал відділів інформаційних технологій.</a:t>
          </a:r>
          <a:endParaRPr lang="ru-RU" sz="1200" kern="1200" dirty="0">
            <a:solidFill>
              <a:srgbClr val="00206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Відкриті фокусні групи: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студенти;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персонал;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факультети;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кафедри.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960563" y="2185260"/>
        <a:ext cx="2709848" cy="3547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5F605-4ED0-48E8-86AD-CF9273E89092}">
      <dsp:nvSpPr>
        <dsp:cNvPr id="0" name=""/>
        <dsp:cNvSpPr/>
      </dsp:nvSpPr>
      <dsp:spPr>
        <a:xfrm rot="5400000">
          <a:off x="4927459" y="-2659486"/>
          <a:ext cx="1026170" cy="66070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smtClean="0">
              <a:solidFill>
                <a:srgbClr val="002060"/>
              </a:solidFill>
            </a:rPr>
            <a:t> Забезпечення ефективної, продуктивної та універсальної організації інформаційних технологій.</a:t>
          </a:r>
          <a:endParaRPr lang="uk-UA" sz="1900" kern="1200" noProof="0">
            <a:solidFill>
              <a:srgbClr val="002060"/>
            </a:solidFill>
          </a:endParaRPr>
        </a:p>
      </dsp:txBody>
      <dsp:txXfrm rot="-5400000">
        <a:off x="2137035" y="181031"/>
        <a:ext cx="6556927" cy="925984"/>
      </dsp:txXfrm>
    </dsp:sp>
    <dsp:sp modelId="{CD873E8E-7200-479C-B8A4-0D6CFA16B574}">
      <dsp:nvSpPr>
        <dsp:cNvPr id="0" name=""/>
        <dsp:cNvSpPr/>
      </dsp:nvSpPr>
      <dsp:spPr>
        <a:xfrm>
          <a:off x="220558" y="2666"/>
          <a:ext cx="1916476" cy="12827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1:</a:t>
          </a:r>
          <a:endParaRPr lang="uk-UA" sz="2400" kern="1200" noProof="0"/>
        </a:p>
      </dsp:txBody>
      <dsp:txXfrm>
        <a:off x="283175" y="65283"/>
        <a:ext cx="1791242" cy="1157478"/>
      </dsp:txXfrm>
    </dsp:sp>
    <dsp:sp modelId="{F9281664-9311-4A07-8242-3196C8A336D6}">
      <dsp:nvSpPr>
        <dsp:cNvPr id="0" name=""/>
        <dsp:cNvSpPr/>
      </dsp:nvSpPr>
      <dsp:spPr>
        <a:xfrm rot="5400000">
          <a:off x="4927459" y="-1312638"/>
          <a:ext cx="1026170" cy="6607020"/>
        </a:xfrm>
        <a:prstGeom prst="round2SameRect">
          <a:avLst/>
        </a:prstGeom>
        <a:solidFill>
          <a:schemeClr val="accent2">
            <a:tint val="40000"/>
            <a:alpha val="90000"/>
            <a:hueOff val="696982"/>
            <a:satOff val="-4377"/>
            <a:lumOff val="226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96982"/>
              <a:satOff val="-4377"/>
              <a:lumOff val="2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smtClean="0">
              <a:solidFill>
                <a:srgbClr val="002060"/>
              </a:solidFill>
            </a:rPr>
            <a:t> Забезпечення надійної технологічної інфраструктури. </a:t>
          </a:r>
        </a:p>
      </dsp:txBody>
      <dsp:txXfrm rot="-5400000">
        <a:off x="2137035" y="1527879"/>
        <a:ext cx="6556927" cy="925984"/>
      </dsp:txXfrm>
    </dsp:sp>
    <dsp:sp modelId="{63A997D2-7171-4C7F-AC03-00A9239A29CE}">
      <dsp:nvSpPr>
        <dsp:cNvPr id="0" name=""/>
        <dsp:cNvSpPr/>
      </dsp:nvSpPr>
      <dsp:spPr>
        <a:xfrm>
          <a:off x="220558" y="1349515"/>
          <a:ext cx="1916476" cy="1282712"/>
        </a:xfrm>
        <a:prstGeom prst="roundRect">
          <a:avLst/>
        </a:prstGeom>
        <a:gradFill rotWithShape="0">
          <a:gsLst>
            <a:gs pos="0">
              <a:schemeClr val="accent2">
                <a:hueOff val="685754"/>
                <a:satOff val="-30092"/>
                <a:lumOff val="13922"/>
                <a:alphaOff val="0"/>
                <a:shade val="51000"/>
                <a:satMod val="130000"/>
              </a:schemeClr>
            </a:gs>
            <a:gs pos="80000">
              <a:schemeClr val="accent2">
                <a:hueOff val="685754"/>
                <a:satOff val="-30092"/>
                <a:lumOff val="13922"/>
                <a:alphaOff val="0"/>
                <a:shade val="93000"/>
                <a:satMod val="130000"/>
              </a:schemeClr>
            </a:gs>
            <a:gs pos="100000">
              <a:schemeClr val="accent2">
                <a:hueOff val="685754"/>
                <a:satOff val="-30092"/>
                <a:lumOff val="1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2:</a:t>
          </a:r>
        </a:p>
      </dsp:txBody>
      <dsp:txXfrm>
        <a:off x="283175" y="1412132"/>
        <a:ext cx="1791242" cy="1157478"/>
      </dsp:txXfrm>
    </dsp:sp>
    <dsp:sp modelId="{8397950E-44C5-4186-A727-85BE3449FCBF}">
      <dsp:nvSpPr>
        <dsp:cNvPr id="0" name=""/>
        <dsp:cNvSpPr/>
      </dsp:nvSpPr>
      <dsp:spPr>
        <a:xfrm rot="5400000">
          <a:off x="4927459" y="34210"/>
          <a:ext cx="1026170" cy="6607020"/>
        </a:xfrm>
        <a:prstGeom prst="round2SameRect">
          <a:avLst/>
        </a:prstGeom>
        <a:solidFill>
          <a:schemeClr val="accent2">
            <a:tint val="40000"/>
            <a:alpha val="90000"/>
            <a:hueOff val="1393964"/>
            <a:satOff val="-8753"/>
            <a:lumOff val="452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93964"/>
              <a:satOff val="-8753"/>
              <a:lumOff val="45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smtClean="0">
              <a:solidFill>
                <a:srgbClr val="002060"/>
              </a:solidFill>
            </a:rPr>
            <a:t>Забезпечити професійне обслуговування та підтримку клієнтів.</a:t>
          </a:r>
        </a:p>
      </dsp:txBody>
      <dsp:txXfrm rot="-5400000">
        <a:off x="2137035" y="2874728"/>
        <a:ext cx="6556927" cy="925984"/>
      </dsp:txXfrm>
    </dsp:sp>
    <dsp:sp modelId="{E08F8687-063B-42D3-B65F-8DB09645DCE7}">
      <dsp:nvSpPr>
        <dsp:cNvPr id="0" name=""/>
        <dsp:cNvSpPr/>
      </dsp:nvSpPr>
      <dsp:spPr>
        <a:xfrm>
          <a:off x="220558" y="2696363"/>
          <a:ext cx="1916476" cy="1282712"/>
        </a:xfrm>
        <a:prstGeom prst="roundRect">
          <a:avLst/>
        </a:prstGeom>
        <a:gradFill rotWithShape="0">
          <a:gsLst>
            <a:gs pos="0">
              <a:schemeClr val="accent2">
                <a:hueOff val="1371508"/>
                <a:satOff val="-60185"/>
                <a:lumOff val="27843"/>
                <a:alphaOff val="0"/>
                <a:shade val="51000"/>
                <a:satMod val="130000"/>
              </a:schemeClr>
            </a:gs>
            <a:gs pos="80000">
              <a:schemeClr val="accent2">
                <a:hueOff val="1371508"/>
                <a:satOff val="-60185"/>
                <a:lumOff val="27843"/>
                <a:alphaOff val="0"/>
                <a:shade val="93000"/>
                <a:satMod val="130000"/>
              </a:schemeClr>
            </a:gs>
            <a:gs pos="100000">
              <a:schemeClr val="accent2">
                <a:hueOff val="1371508"/>
                <a:satOff val="-60185"/>
                <a:lumOff val="2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3:</a:t>
          </a:r>
        </a:p>
      </dsp:txBody>
      <dsp:txXfrm>
        <a:off x="283175" y="2758980"/>
        <a:ext cx="1791242" cy="1157478"/>
      </dsp:txXfrm>
    </dsp:sp>
    <dsp:sp modelId="{822DE772-2E02-4E27-B716-3E0C18382049}">
      <dsp:nvSpPr>
        <dsp:cNvPr id="0" name=""/>
        <dsp:cNvSpPr/>
      </dsp:nvSpPr>
      <dsp:spPr>
        <a:xfrm rot="5400000">
          <a:off x="4927459" y="1381058"/>
          <a:ext cx="1026170" cy="6607020"/>
        </a:xfrm>
        <a:prstGeom prst="round2SameRect">
          <a:avLst/>
        </a:prstGeom>
        <a:solidFill>
          <a:schemeClr val="accent2">
            <a:tint val="40000"/>
            <a:alpha val="90000"/>
            <a:hueOff val="2090945"/>
            <a:satOff val="-13130"/>
            <a:lumOff val="678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90945"/>
              <a:satOff val="-13130"/>
              <a:lumOff val="67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>
              <a:solidFill>
                <a:srgbClr val="002060"/>
              </a:solidFill>
            </a:rPr>
            <a:t> Очолити керівництво з розробки та підтримки міцного інституційного середовища зі збору даних та звітностей.</a:t>
          </a:r>
        </a:p>
      </dsp:txBody>
      <dsp:txXfrm rot="-5400000">
        <a:off x="2137035" y="4221576"/>
        <a:ext cx="6556927" cy="925984"/>
      </dsp:txXfrm>
    </dsp:sp>
    <dsp:sp modelId="{C9A82AC0-6493-4726-9136-623D7BAF6208}">
      <dsp:nvSpPr>
        <dsp:cNvPr id="0" name=""/>
        <dsp:cNvSpPr/>
      </dsp:nvSpPr>
      <dsp:spPr>
        <a:xfrm>
          <a:off x="220558" y="4043212"/>
          <a:ext cx="1916476" cy="1282712"/>
        </a:xfrm>
        <a:prstGeom prst="roundRect">
          <a:avLst/>
        </a:prstGeom>
        <a:gradFill rotWithShape="0">
          <a:gsLst>
            <a:gs pos="0">
              <a:schemeClr val="accent2">
                <a:hueOff val="2057262"/>
                <a:satOff val="-90277"/>
                <a:lumOff val="41765"/>
                <a:alphaOff val="0"/>
                <a:shade val="51000"/>
                <a:satMod val="130000"/>
              </a:schemeClr>
            </a:gs>
            <a:gs pos="80000">
              <a:schemeClr val="accent2">
                <a:hueOff val="2057262"/>
                <a:satOff val="-90277"/>
                <a:lumOff val="41765"/>
                <a:alphaOff val="0"/>
                <a:shade val="93000"/>
                <a:satMod val="130000"/>
              </a:schemeClr>
            </a:gs>
            <a:gs pos="100000">
              <a:schemeClr val="accent2">
                <a:hueOff val="2057262"/>
                <a:satOff val="-90277"/>
                <a:lumOff val="4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4:</a:t>
          </a:r>
        </a:p>
      </dsp:txBody>
      <dsp:txXfrm>
        <a:off x="283175" y="4105829"/>
        <a:ext cx="1791242" cy="1157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EB38F-0FBA-4F03-BE59-49C93A1E1741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rgbClr val="002060"/>
              </a:solidFill>
            </a:rPr>
            <a:t>Стратегія 1:</a:t>
          </a:r>
          <a:r>
            <a:rPr lang="uk-UA" sz="2400" b="1" kern="1200" dirty="0" smtClean="0">
              <a:solidFill>
                <a:srgbClr val="002060"/>
              </a:solidFill>
            </a:rPr>
            <a:t> </a:t>
          </a:r>
          <a:r>
            <a:rPr lang="uk-UA" sz="2400" b="0" kern="1200" dirty="0" smtClean="0"/>
            <a:t>Підтримка й супровід інформаційних технологій шляхом інтеграції намірів та дій керівництва й інформаційних відділів університету</a:t>
          </a:r>
          <a:endParaRPr lang="ru-RU" sz="2400" kern="1200" dirty="0"/>
        </a:p>
      </dsp:txBody>
      <dsp:txXfrm>
        <a:off x="0" y="0"/>
        <a:ext cx="8785225" cy="1547336"/>
      </dsp:txXfrm>
    </dsp:sp>
    <dsp:sp modelId="{F8830AD0-846F-4ABF-949F-5F508AC81CE5}">
      <dsp:nvSpPr>
        <dsp:cNvPr id="0" name=""/>
        <dsp:cNvSpPr/>
      </dsp:nvSpPr>
      <dsp:spPr>
        <a:xfrm>
          <a:off x="0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1:</a:t>
          </a:r>
          <a:r>
            <a:rPr lang="uk-UA" sz="2000" b="0" kern="1200" dirty="0" smtClean="0"/>
            <a:t> Розробка нових компонентів інформаційної системи</a:t>
          </a:r>
          <a:endParaRPr lang="ru-RU" sz="2000" b="1" kern="1200" dirty="0"/>
        </a:p>
      </dsp:txBody>
      <dsp:txXfrm>
        <a:off x="0" y="1547336"/>
        <a:ext cx="2196306" cy="3249406"/>
      </dsp:txXfrm>
    </dsp:sp>
    <dsp:sp modelId="{8F11C402-378A-4E97-ABBF-C71C29F4EAD7}">
      <dsp:nvSpPr>
        <dsp:cNvPr id="0" name=""/>
        <dsp:cNvSpPr/>
      </dsp:nvSpPr>
      <dsp:spPr>
        <a:xfrm>
          <a:off x="2196306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2: </a:t>
          </a:r>
          <a:r>
            <a:rPr lang="uk-UA" sz="2000" b="0" kern="1200" dirty="0" smtClean="0"/>
            <a:t>Розробка нових компонентів системи технічної підтримки</a:t>
          </a:r>
          <a:endParaRPr lang="ru-RU" sz="2000" b="1" kern="1200" dirty="0"/>
        </a:p>
      </dsp:txBody>
      <dsp:txXfrm>
        <a:off x="2196306" y="1547336"/>
        <a:ext cx="2196306" cy="3249406"/>
      </dsp:txXfrm>
    </dsp:sp>
    <dsp:sp modelId="{C64624A6-CAFE-4AC4-A420-8064682A5B67}">
      <dsp:nvSpPr>
        <dsp:cNvPr id="0" name=""/>
        <dsp:cNvSpPr/>
      </dsp:nvSpPr>
      <dsp:spPr>
        <a:xfrm>
          <a:off x="4392612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3:</a:t>
          </a:r>
          <a:r>
            <a:rPr lang="uk-UA" sz="2000" b="0" kern="1200" dirty="0" smtClean="0"/>
            <a:t> Розробка нових компонентів системи академічної підтримки</a:t>
          </a:r>
          <a:endParaRPr lang="ru-RU" sz="2000" b="1" kern="1200" dirty="0"/>
        </a:p>
      </dsp:txBody>
      <dsp:txXfrm>
        <a:off x="4392612" y="1547336"/>
        <a:ext cx="2196306" cy="3249406"/>
      </dsp:txXfrm>
    </dsp:sp>
    <dsp:sp modelId="{9D64F254-CCFE-4960-988E-6B5692FF7C1B}">
      <dsp:nvSpPr>
        <dsp:cNvPr id="0" name=""/>
        <dsp:cNvSpPr/>
      </dsp:nvSpPr>
      <dsp:spPr>
        <a:xfrm>
          <a:off x="6588918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4:</a:t>
          </a:r>
          <a:r>
            <a:rPr lang="uk-UA" sz="2000" b="0" kern="1200" dirty="0" smtClean="0"/>
            <a:t> Розробка центральної системи підтримки інформаційних технологій</a:t>
          </a:r>
          <a:endParaRPr lang="ru-RU" sz="2000" b="1" kern="1200" dirty="0"/>
        </a:p>
      </dsp:txBody>
      <dsp:txXfrm>
        <a:off x="6588918" y="1547336"/>
        <a:ext cx="2196306" cy="3249406"/>
      </dsp:txXfrm>
    </dsp:sp>
    <dsp:sp modelId="{4DDE6887-3C91-432F-9AAF-894486AE3BCD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79DC4-9256-4C36-9D12-8BAD955EA361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rgbClr val="002060"/>
              </a:solidFill>
            </a:rPr>
            <a:t>Стратегія 2:</a:t>
          </a:r>
          <a:r>
            <a:rPr lang="uk-UA" sz="2400" b="1" kern="1200" dirty="0" smtClean="0">
              <a:solidFill>
                <a:srgbClr val="002060"/>
              </a:solidFill>
            </a:rPr>
            <a:t> </a:t>
          </a:r>
          <a:r>
            <a:rPr lang="uk-UA" sz="2400" b="0" kern="1200" dirty="0" smtClean="0"/>
            <a:t>Розвиток структури управління</a:t>
          </a:r>
          <a:endParaRPr lang="ru-RU" sz="2400" b="1" kern="1200" dirty="0"/>
        </a:p>
      </dsp:txBody>
      <dsp:txXfrm>
        <a:off x="0" y="0"/>
        <a:ext cx="8785225" cy="1547336"/>
      </dsp:txXfrm>
    </dsp:sp>
    <dsp:sp modelId="{F9B54884-9C9D-4920-B5C3-73B960914B59}">
      <dsp:nvSpPr>
        <dsp:cNvPr id="0" name=""/>
        <dsp:cNvSpPr/>
      </dsp:nvSpPr>
      <dsp:spPr>
        <a:xfrm>
          <a:off x="0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1: </a:t>
          </a:r>
          <a:r>
            <a:rPr lang="uk-UA" sz="1800" b="0" kern="1200" dirty="0" smtClean="0"/>
            <a:t>Вдосконалення управління інформаційними технологіями в університеті</a:t>
          </a:r>
          <a:endParaRPr lang="ru-RU" sz="1800" b="1" kern="1200" dirty="0"/>
        </a:p>
      </dsp:txBody>
      <dsp:txXfrm>
        <a:off x="0" y="1547336"/>
        <a:ext cx="2196306" cy="3249406"/>
      </dsp:txXfrm>
    </dsp:sp>
    <dsp:sp modelId="{8D6FABBB-88A4-47F3-9AB9-3B88A18E6211}">
      <dsp:nvSpPr>
        <dsp:cNvPr id="0" name=""/>
        <dsp:cNvSpPr/>
      </dsp:nvSpPr>
      <dsp:spPr>
        <a:xfrm>
          <a:off x="2196306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2: </a:t>
          </a:r>
          <a:r>
            <a:rPr lang="uk-UA" sz="1800" b="0" kern="1200" dirty="0" smtClean="0"/>
            <a:t>Вдосконалення й підтримка роботи корпоративних систем </a:t>
          </a:r>
          <a:endParaRPr lang="ru-RU" sz="1800" b="1" kern="1200" dirty="0"/>
        </a:p>
      </dsp:txBody>
      <dsp:txXfrm>
        <a:off x="2196306" y="1547336"/>
        <a:ext cx="2196306" cy="3249406"/>
      </dsp:txXfrm>
    </dsp:sp>
    <dsp:sp modelId="{B7C32850-9573-426B-A914-1013928C3163}">
      <dsp:nvSpPr>
        <dsp:cNvPr id="0" name=""/>
        <dsp:cNvSpPr/>
      </dsp:nvSpPr>
      <dsp:spPr>
        <a:xfrm>
          <a:off x="4392612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3: </a:t>
          </a:r>
          <a:r>
            <a:rPr lang="uk-UA" sz="1800" b="0" kern="1200" dirty="0" smtClean="0"/>
            <a:t>З’ясування потреб студентського комітету самоврядування</a:t>
          </a:r>
          <a:endParaRPr lang="ru-RU" sz="1800" b="1" kern="1200" dirty="0"/>
        </a:p>
      </dsp:txBody>
      <dsp:txXfrm>
        <a:off x="4392612" y="1547336"/>
        <a:ext cx="2196306" cy="3249406"/>
      </dsp:txXfrm>
    </dsp:sp>
    <dsp:sp modelId="{387EDA8E-452E-4CFA-8A14-1854365C7098}">
      <dsp:nvSpPr>
        <dsp:cNvPr id="0" name=""/>
        <dsp:cNvSpPr/>
      </dsp:nvSpPr>
      <dsp:spPr>
        <a:xfrm>
          <a:off x="6588918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4: </a:t>
          </a:r>
          <a:r>
            <a:rPr lang="uk-UA" sz="1800" b="0" kern="1200" dirty="0" smtClean="0"/>
            <a:t>З’ясування потреб професорсько-викладацького складу</a:t>
          </a:r>
          <a:endParaRPr lang="ru-RU" sz="1800" b="1" kern="1200" dirty="0"/>
        </a:p>
      </dsp:txBody>
      <dsp:txXfrm>
        <a:off x="6588918" y="1547336"/>
        <a:ext cx="2196306" cy="3249406"/>
      </dsp:txXfrm>
    </dsp:sp>
    <dsp:sp modelId="{49335C07-FBB5-4A81-8FA1-E5E1C0F9B32C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98C1E-7B87-42C8-9D16-585A3F7CA3FF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rgbClr val="002060"/>
              </a:solidFill>
            </a:rPr>
            <a:t>Стратегія 3:</a:t>
          </a:r>
          <a:r>
            <a:rPr lang="uk-UA" sz="2400" b="1" kern="1200" dirty="0" smtClean="0">
              <a:solidFill>
                <a:srgbClr val="002060"/>
              </a:solidFill>
            </a:rPr>
            <a:t> </a:t>
          </a:r>
          <a:r>
            <a:rPr lang="uk-UA" sz="2400" b="0" kern="1200" dirty="0" smtClean="0"/>
            <a:t>Підтримка ефективного плану розвитку комунікаційних технологій</a:t>
          </a:r>
          <a:endParaRPr lang="ru-RU" sz="2400" b="1" kern="1200" dirty="0"/>
        </a:p>
      </dsp:txBody>
      <dsp:txXfrm>
        <a:off x="0" y="0"/>
        <a:ext cx="8785225" cy="1547336"/>
      </dsp:txXfrm>
    </dsp:sp>
    <dsp:sp modelId="{FE79DA7A-D448-4E5B-A28D-48AC3B36C269}">
      <dsp:nvSpPr>
        <dsp:cNvPr id="0" name=""/>
        <dsp:cNvSpPr/>
      </dsp:nvSpPr>
      <dsp:spPr>
        <a:xfrm>
          <a:off x="0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1: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Розробка процесу для використання системи даних користувачами університетських корпусів</a:t>
          </a:r>
          <a:endParaRPr lang="ru-RU" sz="1800" b="1" kern="1200" dirty="0"/>
        </a:p>
      </dsp:txBody>
      <dsp:txXfrm>
        <a:off x="0" y="1547336"/>
        <a:ext cx="2196306" cy="3249406"/>
      </dsp:txXfrm>
    </dsp:sp>
    <dsp:sp modelId="{3162BBB4-D162-452A-BCF8-F898E41E854E}">
      <dsp:nvSpPr>
        <dsp:cNvPr id="0" name=""/>
        <dsp:cNvSpPr/>
      </dsp:nvSpPr>
      <dsp:spPr>
        <a:xfrm>
          <a:off x="2196306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2: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Розвивати і підтримувати зміни, а також процеси управління в надзвичайних ситуаціях </a:t>
          </a:r>
          <a:endParaRPr lang="ru-RU" sz="1800" b="1" kern="1200" dirty="0"/>
        </a:p>
      </dsp:txBody>
      <dsp:txXfrm>
        <a:off x="2196306" y="1547336"/>
        <a:ext cx="2196306" cy="3249406"/>
      </dsp:txXfrm>
    </dsp:sp>
    <dsp:sp modelId="{5C473D2F-4D70-4772-B1AC-E079FC78CD2A}">
      <dsp:nvSpPr>
        <dsp:cNvPr id="0" name=""/>
        <dsp:cNvSpPr/>
      </dsp:nvSpPr>
      <dsp:spPr>
        <a:xfrm>
          <a:off x="4392612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3: </a:t>
          </a:r>
          <a:r>
            <a:rPr lang="en-US" sz="1800" b="0" kern="1200" dirty="0" smtClean="0">
              <a:solidFill>
                <a:srgbClr val="C00000"/>
              </a:solidFill>
            </a:rPr>
            <a:t/>
          </a:r>
          <a:br>
            <a:rPr lang="en-US" sz="1800" b="0" kern="1200" dirty="0" smtClean="0">
              <a:solidFill>
                <a:srgbClr val="C00000"/>
              </a:solidFill>
            </a:rPr>
          </a:br>
          <a:r>
            <a:rPr lang="uk-UA" sz="1800" b="0" kern="1200" dirty="0" smtClean="0"/>
            <a:t>Оновлення та створення нових </a:t>
          </a:r>
          <a:r>
            <a:rPr lang="uk-UA" sz="1800" b="0" kern="1200" dirty="0" err="1" smtClean="0"/>
            <a:t>веб-сторінок</a:t>
          </a:r>
          <a:r>
            <a:rPr lang="uk-UA" sz="1800" b="0" kern="1200" dirty="0" smtClean="0"/>
            <a:t> відділів управління інформаційних технологій та структурних підрозділів</a:t>
          </a:r>
          <a:endParaRPr lang="ru-RU" sz="1800" b="1" kern="1200" dirty="0"/>
        </a:p>
      </dsp:txBody>
      <dsp:txXfrm>
        <a:off x="4392612" y="1547336"/>
        <a:ext cx="2196306" cy="3249406"/>
      </dsp:txXfrm>
    </dsp:sp>
    <dsp:sp modelId="{03E8D56C-BBC3-4355-9962-1BF3D361373D}">
      <dsp:nvSpPr>
        <dsp:cNvPr id="0" name=""/>
        <dsp:cNvSpPr/>
      </dsp:nvSpPr>
      <dsp:spPr>
        <a:xfrm>
          <a:off x="6588918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4: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Розробка та впровадження регулярної публікації IT новин (розсилка новин)</a:t>
          </a:r>
          <a:endParaRPr lang="ru-RU" sz="1800" b="1" kern="1200" dirty="0"/>
        </a:p>
      </dsp:txBody>
      <dsp:txXfrm>
        <a:off x="6588918" y="1547336"/>
        <a:ext cx="2196306" cy="3249406"/>
      </dsp:txXfrm>
    </dsp:sp>
    <dsp:sp modelId="{D84E5558-4511-49E0-AD06-3175594E34A5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19EE0-F5F5-406E-8E81-411BB031C230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rgbClr val="002060"/>
              </a:solidFill>
            </a:rPr>
            <a:t>Стратегія 4:</a:t>
          </a:r>
          <a:r>
            <a:rPr lang="uk-UA" sz="2400" b="1" kern="1200" dirty="0" smtClean="0">
              <a:solidFill>
                <a:srgbClr val="002060"/>
              </a:solidFill>
            </a:rPr>
            <a:t> </a:t>
          </a:r>
          <a:r>
            <a:rPr lang="uk-UA" sz="2400" b="0" kern="1200" dirty="0" smtClean="0"/>
            <a:t>Створення та виконання генерального плану розвитку ІТ університету</a:t>
          </a:r>
          <a:endParaRPr lang="ru-RU" sz="2400" b="1" kern="1200" dirty="0"/>
        </a:p>
      </dsp:txBody>
      <dsp:txXfrm>
        <a:off x="0" y="0"/>
        <a:ext cx="8785225" cy="1547336"/>
      </dsp:txXfrm>
    </dsp:sp>
    <dsp:sp modelId="{456B88B8-7FC9-4D73-BFBA-C8E438A3ED44}">
      <dsp:nvSpPr>
        <dsp:cNvPr id="0" name=""/>
        <dsp:cNvSpPr/>
      </dsp:nvSpPr>
      <dsp:spPr>
        <a:xfrm>
          <a:off x="0" y="1547336"/>
          <a:ext cx="4392612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1: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 Розробка генерального плану розвитку ІТ університету</a:t>
          </a:r>
          <a:endParaRPr lang="ru-RU" sz="1800" b="1" kern="1200" dirty="0"/>
        </a:p>
      </dsp:txBody>
      <dsp:txXfrm>
        <a:off x="0" y="1547336"/>
        <a:ext cx="4392612" cy="3249406"/>
      </dsp:txXfrm>
    </dsp:sp>
    <dsp:sp modelId="{22154C6D-2DD3-4591-A031-82AD7DC6BA5F}">
      <dsp:nvSpPr>
        <dsp:cNvPr id="0" name=""/>
        <dsp:cNvSpPr/>
      </dsp:nvSpPr>
      <dsp:spPr>
        <a:xfrm>
          <a:off x="4392612" y="1547336"/>
          <a:ext cx="4392612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2 : 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Моніторинг виконання та корегування генерального плану</a:t>
          </a:r>
          <a:endParaRPr lang="ru-RU" sz="1800" b="1" kern="1200" dirty="0"/>
        </a:p>
      </dsp:txBody>
      <dsp:txXfrm>
        <a:off x="4392612" y="1547336"/>
        <a:ext cx="4392612" cy="3249406"/>
      </dsp:txXfrm>
    </dsp:sp>
    <dsp:sp modelId="{61BCFE13-E277-4BF0-B59C-AF2DBD9D6633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9294-BF32-4190-A993-2088374AB60B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F2F6-9CDC-4CC4-839B-8B051F35A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8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F2F6-9CDC-4CC4-839B-8B051F35A7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6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2" descr="1"/>
          <p:cNvSpPr>
            <a:spLocks/>
          </p:cNvSpPr>
          <p:nvPr/>
        </p:nvSpPr>
        <p:spPr bwMode="ltGray">
          <a:xfrm>
            <a:off x="-22225" y="0"/>
            <a:ext cx="9191625" cy="6156325"/>
          </a:xfrm>
          <a:custGeom>
            <a:avLst/>
            <a:gdLst/>
            <a:ahLst/>
            <a:cxnLst>
              <a:cxn ang="0">
                <a:pos x="22" y="3783"/>
              </a:cxn>
              <a:cxn ang="0">
                <a:pos x="1792" y="3857"/>
              </a:cxn>
              <a:cxn ang="0">
                <a:pos x="5774" y="3089"/>
              </a:cxn>
              <a:cxn ang="0">
                <a:pos x="5790" y="0"/>
              </a:cxn>
              <a:cxn ang="0">
                <a:pos x="0" y="0"/>
              </a:cxn>
              <a:cxn ang="0">
                <a:pos x="14" y="3791"/>
              </a:cxn>
            </a:cxnLst>
            <a:rect l="0" t="0" r="r" b="b"/>
            <a:pathLst>
              <a:path w="5790" h="3878">
                <a:moveTo>
                  <a:pt x="22" y="3783"/>
                </a:moveTo>
                <a:cubicBezTo>
                  <a:pt x="316" y="3795"/>
                  <a:pt x="788" y="3878"/>
                  <a:pt x="1792" y="3857"/>
                </a:cubicBezTo>
                <a:cubicBezTo>
                  <a:pt x="2796" y="3838"/>
                  <a:pt x="5112" y="3299"/>
                  <a:pt x="5774" y="3089"/>
                </a:cubicBezTo>
                <a:lnTo>
                  <a:pt x="5790" y="0"/>
                </a:lnTo>
                <a:lnTo>
                  <a:pt x="0" y="0"/>
                </a:lnTo>
                <a:lnTo>
                  <a:pt x="14" y="3791"/>
                </a:ln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34"/>
          <p:cNvSpPr>
            <a:spLocks/>
          </p:cNvSpPr>
          <p:nvPr/>
        </p:nvSpPr>
        <p:spPr bwMode="ltGray">
          <a:xfrm>
            <a:off x="0" y="4419600"/>
            <a:ext cx="9153525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rgbClr val="FFFFFF">
              <a:alpha val="89999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35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853024">
            <a:off x="1062038" y="1265238"/>
            <a:ext cx="685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67200" y="4379913"/>
            <a:ext cx="39624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85846">
            <a:off x="1897063" y="4740275"/>
            <a:ext cx="2209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9600" y="3352800"/>
            <a:ext cx="28194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562851">
            <a:off x="1573213" y="2192338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95400" y="1649413"/>
            <a:ext cx="19050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609600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5715000" y="1371600"/>
            <a:ext cx="3533775" cy="3427413"/>
            <a:chOff x="3665" y="622"/>
            <a:chExt cx="2161" cy="2063"/>
          </a:xfrm>
        </p:grpSpPr>
        <p:sp>
          <p:nvSpPr>
            <p:cNvPr id="16" name="Freeform 72"/>
            <p:cNvSpPr>
              <a:spLocks/>
            </p:cNvSpPr>
            <p:nvPr/>
          </p:nvSpPr>
          <p:spPr bwMode="gray">
            <a:xfrm rot="-667772" flipH="1" flipV="1">
              <a:off x="3665" y="249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gray">
            <a:xfrm rot="-667772" flipH="1" flipV="1">
              <a:off x="3672" y="2327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gray">
            <a:xfrm rot="-667772" flipH="1" flipV="1">
              <a:off x="3693" y="2161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75"/>
            <p:cNvSpPr>
              <a:spLocks/>
            </p:cNvSpPr>
            <p:nvPr/>
          </p:nvSpPr>
          <p:spPr bwMode="gray">
            <a:xfrm rot="-667772" flipH="1" flipV="1">
              <a:off x="3728" y="1998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76"/>
            <p:cNvSpPr>
              <a:spLocks/>
            </p:cNvSpPr>
            <p:nvPr/>
          </p:nvSpPr>
          <p:spPr bwMode="gray">
            <a:xfrm rot="-667772" flipH="1" flipV="1">
              <a:off x="3778" y="1841"/>
              <a:ext cx="617" cy="39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gray">
            <a:xfrm rot="-667772" flipH="1" flipV="1">
              <a:off x="3841" y="1688"/>
              <a:ext cx="592" cy="44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gray">
            <a:xfrm rot="-667772" flipH="1" flipV="1">
              <a:off x="3917" y="1542"/>
              <a:ext cx="561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gray">
            <a:xfrm rot="-667772" flipH="1" flipV="1">
              <a:off x="4006" y="1404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gray">
            <a:xfrm rot="-667772" flipH="1" flipV="1">
              <a:off x="4108" y="1275"/>
              <a:ext cx="490" cy="5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gray">
            <a:xfrm rot="-667772" flipH="1" flipV="1">
              <a:off x="4223" y="1154"/>
              <a:ext cx="446" cy="59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gray">
            <a:xfrm rot="-667772" flipH="1" flipV="1">
              <a:off x="4345" y="1045"/>
              <a:ext cx="402" cy="61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gray">
            <a:xfrm rot="-667772" flipH="1" flipV="1">
              <a:off x="4477" y="947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84"/>
            <p:cNvSpPr>
              <a:spLocks/>
            </p:cNvSpPr>
            <p:nvPr/>
          </p:nvSpPr>
          <p:spPr bwMode="gray">
            <a:xfrm rot="-667772" flipH="1" flipV="1">
              <a:off x="4619" y="861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85"/>
            <p:cNvSpPr>
              <a:spLocks/>
            </p:cNvSpPr>
            <p:nvPr/>
          </p:nvSpPr>
          <p:spPr bwMode="gray">
            <a:xfrm rot="-667772" flipH="1" flipV="1">
              <a:off x="4767" y="789"/>
              <a:ext cx="249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86"/>
            <p:cNvSpPr>
              <a:spLocks/>
            </p:cNvSpPr>
            <p:nvPr/>
          </p:nvSpPr>
          <p:spPr bwMode="gray">
            <a:xfrm rot="-667772" flipH="1" flipV="1">
              <a:off x="4923" y="73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87"/>
            <p:cNvSpPr>
              <a:spLocks/>
            </p:cNvSpPr>
            <p:nvPr/>
          </p:nvSpPr>
          <p:spPr bwMode="gray">
            <a:xfrm rot="-667772" flipH="1" flipV="1">
              <a:off x="5083" y="686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AutoShape 88"/>
            <p:cNvSpPr>
              <a:spLocks noChangeArrowheads="1"/>
            </p:cNvSpPr>
            <p:nvPr/>
          </p:nvSpPr>
          <p:spPr bwMode="gray">
            <a:xfrm rot="-667772" flipH="1" flipV="1">
              <a:off x="5248" y="654"/>
              <a:ext cx="77" cy="671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89"/>
            <p:cNvSpPr>
              <a:spLocks/>
            </p:cNvSpPr>
            <p:nvPr/>
          </p:nvSpPr>
          <p:spPr bwMode="gray">
            <a:xfrm rot="-667772" flipH="1" flipV="1">
              <a:off x="5357" y="631"/>
              <a:ext cx="135" cy="67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90"/>
            <p:cNvSpPr>
              <a:spLocks/>
            </p:cNvSpPr>
            <p:nvPr/>
          </p:nvSpPr>
          <p:spPr bwMode="gray">
            <a:xfrm rot="-667772" flipH="1" flipV="1">
              <a:off x="5467" y="62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91"/>
            <p:cNvSpPr>
              <a:spLocks/>
            </p:cNvSpPr>
            <p:nvPr/>
          </p:nvSpPr>
          <p:spPr bwMode="gray">
            <a:xfrm rot="-667772" flipH="1" flipV="1">
              <a:off x="5579" y="628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36616E-50BD-4165-9937-59FBABCF4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  <a:prstGeom prst="rect">
            <a:avLst/>
          </a:prstGeo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F931-14E7-415D-8D4A-FEAF4EDCD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591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0D82-4B0D-47B8-8A91-015B13A9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38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9C2D-117B-42B6-A727-B2C67C995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0470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5597-7B5A-420C-8998-CEDD7F38C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0747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36512" y="1124744"/>
            <a:ext cx="9180512" cy="573325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95400"/>
            <a:ext cx="8784976" cy="5157936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  <a:effectLst/>
              </a:defRPr>
            </a:lvl1pPr>
            <a:lvl2pPr>
              <a:defRPr sz="1600">
                <a:solidFill>
                  <a:srgbClr val="002060"/>
                </a:solidFill>
                <a:effectLst/>
              </a:defRPr>
            </a:lvl2pPr>
            <a:lvl3pPr>
              <a:defRPr sz="1600">
                <a:solidFill>
                  <a:srgbClr val="002060"/>
                </a:solidFill>
                <a:effectLst/>
              </a:defRPr>
            </a:lvl3pPr>
            <a:lvl4pPr>
              <a:defRPr sz="1600">
                <a:solidFill>
                  <a:srgbClr val="002060"/>
                </a:solidFill>
                <a:effectLst/>
              </a:defRPr>
            </a:lvl4pPr>
            <a:lvl5pPr>
              <a:defRPr sz="1600">
                <a:solidFill>
                  <a:srgbClr val="002060"/>
                </a:solidFill>
                <a:effectLst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440" y="6525344"/>
            <a:ext cx="611560" cy="273050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FDC594-FB7A-41D3-AE01-52628F815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7702-D0F1-41CE-8912-CB653A10A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750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BF25-14BB-4BE8-8F32-24CAF04E6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545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6B806-AA86-4F93-B172-9A41C11A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662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9E03-8DB9-4DA7-8C46-AFA854FE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4398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2F83-D726-4CAC-ACFE-C445DB706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2143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1513-26AF-4AEC-A427-685848306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355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B751-21FA-4859-921D-32592568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8098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-228600" y="-179388"/>
            <a:ext cx="2743200" cy="2714626"/>
            <a:chOff x="-144" y="-113"/>
            <a:chExt cx="1728" cy="1710"/>
          </a:xfrm>
        </p:grpSpPr>
        <p:sp>
          <p:nvSpPr>
            <p:cNvPr id="34853" name="Freeform 37"/>
            <p:cNvSpPr>
              <a:spLocks/>
            </p:cNvSpPr>
            <p:nvPr/>
          </p:nvSpPr>
          <p:spPr bwMode="gray">
            <a:xfrm rot="14847100" flipH="1">
              <a:off x="-225" y="1185"/>
              <a:ext cx="463" cy="30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17" y="67"/>
                </a:cxn>
                <a:cxn ang="0">
                  <a:pos x="38" y="401"/>
                </a:cxn>
                <a:cxn ang="0">
                  <a:pos x="0" y="335"/>
                </a:cxn>
                <a:cxn ang="0">
                  <a:pos x="580" y="0"/>
                </a:cxn>
              </a:cxnLst>
              <a:rect l="0" t="0" r="r" b="b"/>
              <a:pathLst>
                <a:path w="617" h="401">
                  <a:moveTo>
                    <a:pt x="580" y="0"/>
                  </a:moveTo>
                  <a:lnTo>
                    <a:pt x="617" y="67"/>
                  </a:lnTo>
                  <a:lnTo>
                    <a:pt x="38" y="401"/>
                  </a:lnTo>
                  <a:lnTo>
                    <a:pt x="0" y="335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4" name="Freeform 38"/>
            <p:cNvSpPr>
              <a:spLocks/>
            </p:cNvSpPr>
            <p:nvPr/>
          </p:nvSpPr>
          <p:spPr bwMode="gray">
            <a:xfrm rot="14847100" flipH="1">
              <a:off x="-129" y="1215"/>
              <a:ext cx="478" cy="266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638" y="71"/>
                </a:cxn>
                <a:cxn ang="0">
                  <a:pos x="33" y="353"/>
                </a:cxn>
                <a:cxn ang="0">
                  <a:pos x="0" y="284"/>
                </a:cxn>
                <a:cxn ang="0">
                  <a:pos x="607" y="0"/>
                </a:cxn>
              </a:cxnLst>
              <a:rect l="0" t="0" r="r" b="b"/>
              <a:pathLst>
                <a:path w="638" h="353">
                  <a:moveTo>
                    <a:pt x="607" y="0"/>
                  </a:moveTo>
                  <a:lnTo>
                    <a:pt x="638" y="71"/>
                  </a:lnTo>
                  <a:lnTo>
                    <a:pt x="33" y="353"/>
                  </a:lnTo>
                  <a:lnTo>
                    <a:pt x="0" y="284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5" name="Freeform 39"/>
            <p:cNvSpPr>
              <a:spLocks/>
            </p:cNvSpPr>
            <p:nvPr/>
          </p:nvSpPr>
          <p:spPr bwMode="gray">
            <a:xfrm rot="14847100" flipH="1">
              <a:off x="-26" y="1239"/>
              <a:ext cx="490" cy="226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6" name="Freeform 40"/>
            <p:cNvSpPr>
              <a:spLocks/>
            </p:cNvSpPr>
            <p:nvPr/>
          </p:nvSpPr>
          <p:spPr bwMode="gray">
            <a:xfrm rot="14847100" flipH="1">
              <a:off x="75" y="1253"/>
              <a:ext cx="499" cy="186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7" name="Freeform 41"/>
            <p:cNvSpPr>
              <a:spLocks/>
            </p:cNvSpPr>
            <p:nvPr/>
          </p:nvSpPr>
          <p:spPr bwMode="gray">
            <a:xfrm rot="14847100" flipH="1">
              <a:off x="177" y="1260"/>
              <a:ext cx="504" cy="1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8" name="Freeform 42"/>
            <p:cNvSpPr>
              <a:spLocks/>
            </p:cNvSpPr>
            <p:nvPr/>
          </p:nvSpPr>
          <p:spPr bwMode="gray">
            <a:xfrm rot="14847100" flipH="1">
              <a:off x="278" y="1260"/>
              <a:ext cx="504" cy="102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9" name="AutoShape 43"/>
            <p:cNvSpPr>
              <a:spLocks noChangeArrowheads="1"/>
            </p:cNvSpPr>
            <p:nvPr/>
          </p:nvSpPr>
          <p:spPr bwMode="gray">
            <a:xfrm rot="14847100" flipH="1">
              <a:off x="379" y="1249"/>
              <a:ext cx="501" cy="58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0" name="Freeform 44"/>
            <p:cNvSpPr>
              <a:spLocks/>
            </p:cNvSpPr>
            <p:nvPr/>
          </p:nvSpPr>
          <p:spPr bwMode="gray">
            <a:xfrm rot="14847100" flipH="1">
              <a:off x="470" y="1187"/>
              <a:ext cx="505" cy="1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1" name="Freeform 45"/>
            <p:cNvSpPr>
              <a:spLocks/>
            </p:cNvSpPr>
            <p:nvPr/>
          </p:nvSpPr>
          <p:spPr bwMode="gray">
            <a:xfrm rot="14847100" flipH="1">
              <a:off x="561" y="1118"/>
              <a:ext cx="505" cy="1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2" name="Freeform 46"/>
            <p:cNvSpPr>
              <a:spLocks/>
            </p:cNvSpPr>
            <p:nvPr/>
          </p:nvSpPr>
          <p:spPr bwMode="gray">
            <a:xfrm rot="14847100" flipH="1">
              <a:off x="648" y="1041"/>
              <a:ext cx="499" cy="18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3" name="Freeform 47"/>
            <p:cNvSpPr>
              <a:spLocks/>
            </p:cNvSpPr>
            <p:nvPr/>
          </p:nvSpPr>
          <p:spPr bwMode="gray">
            <a:xfrm rot="14847100" flipH="1">
              <a:off x="731" y="957"/>
              <a:ext cx="490" cy="2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4" name="Freeform 48"/>
            <p:cNvSpPr>
              <a:spLocks/>
            </p:cNvSpPr>
            <p:nvPr/>
          </p:nvSpPr>
          <p:spPr bwMode="gray">
            <a:xfrm rot="14847100" flipH="1">
              <a:off x="811" y="869"/>
              <a:ext cx="478" cy="2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5" name="Freeform 49"/>
            <p:cNvSpPr>
              <a:spLocks/>
            </p:cNvSpPr>
            <p:nvPr/>
          </p:nvSpPr>
          <p:spPr bwMode="gray">
            <a:xfrm rot="14847100" flipH="1">
              <a:off x="883" y="774"/>
              <a:ext cx="462" cy="30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6" name="Freeform 50"/>
            <p:cNvSpPr>
              <a:spLocks/>
            </p:cNvSpPr>
            <p:nvPr/>
          </p:nvSpPr>
          <p:spPr bwMode="gray">
            <a:xfrm rot="14847100" flipH="1">
              <a:off x="950" y="675"/>
              <a:ext cx="443" cy="33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7" name="Freeform 51"/>
            <p:cNvSpPr>
              <a:spLocks/>
            </p:cNvSpPr>
            <p:nvPr/>
          </p:nvSpPr>
          <p:spPr bwMode="gray">
            <a:xfrm rot="14847100" flipH="1">
              <a:off x="1013" y="573"/>
              <a:ext cx="421" cy="3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8" name="Freeform 52"/>
            <p:cNvSpPr>
              <a:spLocks/>
            </p:cNvSpPr>
            <p:nvPr/>
          </p:nvSpPr>
          <p:spPr bwMode="gray">
            <a:xfrm rot="14847100" flipH="1">
              <a:off x="1067" y="466"/>
              <a:ext cx="396" cy="39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9" name="Freeform 53"/>
            <p:cNvSpPr>
              <a:spLocks/>
            </p:cNvSpPr>
            <p:nvPr/>
          </p:nvSpPr>
          <p:spPr bwMode="gray">
            <a:xfrm rot="14847100" flipH="1">
              <a:off x="1113" y="358"/>
              <a:ext cx="367" cy="42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0" name="Freeform 54"/>
            <p:cNvSpPr>
              <a:spLocks/>
            </p:cNvSpPr>
            <p:nvPr/>
          </p:nvSpPr>
          <p:spPr bwMode="gray">
            <a:xfrm rot="14847100" flipH="1">
              <a:off x="1153" y="247"/>
              <a:ext cx="335" cy="44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1" name="Freeform 55"/>
            <p:cNvSpPr>
              <a:spLocks/>
            </p:cNvSpPr>
            <p:nvPr/>
          </p:nvSpPr>
          <p:spPr bwMode="gray">
            <a:xfrm rot="14847100" flipH="1">
              <a:off x="1187" y="137"/>
              <a:ext cx="299" cy="46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2" name="Freeform 56"/>
            <p:cNvSpPr>
              <a:spLocks/>
            </p:cNvSpPr>
            <p:nvPr/>
          </p:nvSpPr>
          <p:spPr bwMode="gray">
            <a:xfrm rot="14847100" flipH="1">
              <a:off x="1210" y="28"/>
              <a:ext cx="264" cy="481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3" name="Freeform 57"/>
            <p:cNvSpPr>
              <a:spLocks/>
            </p:cNvSpPr>
            <p:nvPr/>
          </p:nvSpPr>
          <p:spPr bwMode="gray">
            <a:xfrm rot="14847100" flipH="1">
              <a:off x="1225" y="-81"/>
              <a:ext cx="225" cy="49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4" name="Freeform 58"/>
            <p:cNvSpPr>
              <a:spLocks/>
            </p:cNvSpPr>
            <p:nvPr/>
          </p:nvSpPr>
          <p:spPr bwMode="gray">
            <a:xfrm rot="14847100" flipH="1">
              <a:off x="1231" y="-189"/>
              <a:ext cx="185" cy="5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5" name="Freeform 59"/>
            <p:cNvSpPr>
              <a:spLocks/>
            </p:cNvSpPr>
            <p:nvPr/>
          </p:nvSpPr>
          <p:spPr bwMode="gray">
            <a:xfrm rot="14847100" flipH="1">
              <a:off x="1229" y="-294"/>
              <a:ext cx="144" cy="50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60" name="Picture 3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85"/>
              <a:ext cx="912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43" name="Freeform 27"/>
          <p:cNvSpPr>
            <a:spLocks/>
          </p:cNvSpPr>
          <p:nvPr/>
        </p:nvSpPr>
        <p:spPr bwMode="gray">
          <a:xfrm>
            <a:off x="-25400" y="5124450"/>
            <a:ext cx="9156700" cy="1758950"/>
          </a:xfrm>
          <a:custGeom>
            <a:avLst/>
            <a:gdLst/>
            <a:ahLst/>
            <a:cxnLst>
              <a:cxn ang="0">
                <a:pos x="3" y="1092"/>
              </a:cxn>
              <a:cxn ang="0">
                <a:pos x="5768" y="1108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8" h="1108">
                <a:moveTo>
                  <a:pt x="3" y="1092"/>
                </a:moveTo>
                <a:lnTo>
                  <a:pt x="5768" y="1108"/>
                </a:ln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44" name="Freeform 28"/>
          <p:cNvSpPr>
            <a:spLocks/>
          </p:cNvSpPr>
          <p:nvPr/>
        </p:nvSpPr>
        <p:spPr bwMode="gray">
          <a:xfrm>
            <a:off x="-20638" y="5062538"/>
            <a:ext cx="9159876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45" name="Freeform 29"/>
          <p:cNvSpPr>
            <a:spLocks/>
          </p:cNvSpPr>
          <p:nvPr/>
        </p:nvSpPr>
        <p:spPr bwMode="gray">
          <a:xfrm>
            <a:off x="-25400" y="57658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BAC4D894-9ECD-4ECC-B016-C67707E23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0096" y="908720"/>
            <a:ext cx="5486400" cy="2448272"/>
          </a:xfrm>
        </p:spPr>
        <p:txBody>
          <a:bodyPr/>
          <a:lstStyle/>
          <a:p>
            <a:pPr>
              <a:defRPr/>
            </a:pPr>
            <a:r>
              <a:rPr lang="uk-UA" sz="5400" dirty="0" smtClean="0"/>
              <a:t>Стратегічний план розвитку ІКТ у ХДУ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8144" y="3429000"/>
            <a:ext cx="3033936" cy="609600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effectLst/>
              </a:rPr>
              <a:t>перший проректор,</a:t>
            </a:r>
          </a:p>
          <a:p>
            <a:pPr>
              <a:defRPr/>
            </a:pPr>
            <a:r>
              <a:rPr lang="uk-UA" sz="2000" dirty="0" err="1" smtClean="0">
                <a:effectLst/>
              </a:rPr>
              <a:t>Співаковський</a:t>
            </a:r>
            <a:r>
              <a:rPr lang="uk-UA" sz="2000" dirty="0" smtClean="0">
                <a:effectLst/>
              </a:rPr>
              <a:t> О.В.</a:t>
            </a:r>
            <a:endParaRPr lang="en-US" sz="20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36912"/>
            <a:ext cx="7992888" cy="17281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E261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uk-UA" sz="5400" b="1" cap="none" spc="0" dirty="0">
              <a:ln w="1905"/>
              <a:solidFill>
                <a:srgbClr val="E261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83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ІКТ інфраструктура ХДУ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202784"/>
            <a:ext cx="5632959" cy="5538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31496" cy="88423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Цикл стратегічного планування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1349628" y="1788793"/>
            <a:ext cx="2229882" cy="10081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Збір даних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2116" y="1793424"/>
            <a:ext cx="2229882" cy="10081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цілей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завдань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49628" y="4797152"/>
            <a:ext cx="2229882" cy="10081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Вимірювання прогресу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85730" y="4801287"/>
            <a:ext cx="2229882" cy="10081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реалізація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2238" y="3236783"/>
            <a:ext cx="244827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Спілкування </a:t>
            </a:r>
          </a:p>
          <a:p>
            <a:pPr algn="ctr"/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</a:t>
            </a:r>
          </a:p>
          <a:p>
            <a:pPr algn="ctr"/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співпраця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755943" y="1916832"/>
            <a:ext cx="1728192" cy="648072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0800000">
            <a:off x="3755943" y="4981307"/>
            <a:ext cx="1728192" cy="648072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5922232" y="3476442"/>
            <a:ext cx="1728000" cy="6480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1586130" y="3465136"/>
            <a:ext cx="1728000" cy="648000"/>
          </a:xfrm>
          <a:prstGeom prst="notchedRightArrow">
            <a:avLst>
              <a:gd name="adj1" fmla="val 50000"/>
              <a:gd name="adj2" fmla="val 485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2238" y="144328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Аналіз, синтез і оцінка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2238" y="58052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Масштабування та підтримка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160" y="3188970"/>
            <a:ext cx="2024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Відображення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уточнення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переосмислення</a:t>
            </a:r>
            <a:r>
              <a:rPr lang="en-US" sz="1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1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перегляд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5951" y="3604469"/>
            <a:ext cx="1869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Планування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даних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663554"/>
              </p:ext>
            </p:extLst>
          </p:nvPr>
        </p:nvGraphicFramePr>
        <p:xfrm>
          <a:off x="179388" y="1124744"/>
          <a:ext cx="896461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 descr="D:\Шаблоны Photoshop\fjjrrj\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08" y="4365104"/>
            <a:ext cx="2282887" cy="1929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Шаблоны Photoshop\fjjrrj\prodvizhenie-saiyt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29" y="5300327"/>
            <a:ext cx="1440160" cy="14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З’ясування цілей та завдань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942541"/>
              </p:ext>
            </p:extLst>
          </p:nvPr>
        </p:nvGraphicFramePr>
        <p:xfrm>
          <a:off x="15078" y="1340768"/>
          <a:ext cx="896461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058562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9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406047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7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425441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9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62826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3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4">
  <a:themeElements>
    <a:clrScheme name="Stream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Stream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189</TotalTime>
  <Words>411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144</vt:lpstr>
      <vt:lpstr>Стратегічний план розвитку ІКТ у ХДУ</vt:lpstr>
      <vt:lpstr>ІКТ інфраструктура ХДУ</vt:lpstr>
      <vt:lpstr> Цикл стратегічного планування </vt:lpstr>
      <vt:lpstr>Збір даних</vt:lpstr>
      <vt:lpstr>З’ясування цілей та завдань</vt:lpstr>
      <vt:lpstr>Забезпечення ефективної, продуктивної та універсальної організації інформаційних технологій</vt:lpstr>
      <vt:lpstr>Забезпечення ефективної, продуктивної та універсальної організації інформаційних технологій</vt:lpstr>
      <vt:lpstr>Забезпечення ефективної, продуктивної та універсальної організації інформаційних технологій</vt:lpstr>
      <vt:lpstr>Забезпечення ефективної, продуктивної та універсальної організації інформаційних технологій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Стратегічний план розвитку ІКТ у ХДУ</dc:title>
  <dc:creator>Максимович Марина Богдановна</dc:creator>
  <cp:lastModifiedBy>yulazarenko</cp:lastModifiedBy>
  <cp:revision>17</cp:revision>
  <dcterms:created xsi:type="dcterms:W3CDTF">2012-11-19T14:20:58Z</dcterms:created>
  <dcterms:modified xsi:type="dcterms:W3CDTF">2012-11-23T09:41:18Z</dcterms:modified>
</cp:coreProperties>
</file>